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8" r:id="rId3"/>
    <p:sldId id="263" r:id="rId4"/>
    <p:sldId id="264" r:id="rId5"/>
    <p:sldId id="265" r:id="rId6"/>
    <p:sldId id="266" r:id="rId7"/>
    <p:sldId id="267" r:id="rId8"/>
    <p:sldId id="268" r:id="rId9"/>
    <p:sldId id="269" r:id="rId10"/>
    <p:sldId id="270" r:id="rId11"/>
    <p:sldId id="272" r:id="rId12"/>
    <p:sldId id="271" r:id="rId13"/>
    <p:sldId id="261" r:id="rId14"/>
  </p:sldIdLst>
  <p:sldSz cx="9144000" cy="5143500" type="screen16x9"/>
  <p:notesSz cx="6858000" cy="9144000"/>
  <p:custDataLst>
    <p:tags r:id="rId1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7"/>
    <p:restoredTop sz="50000"/>
  </p:normalViewPr>
  <p:slideViewPr>
    <p:cSldViewPr snapToGrid="0" snapToObjects="1">
      <p:cViewPr varScale="1">
        <p:scale>
          <a:sx n="48" d="100"/>
          <a:sy n="48" d="100"/>
        </p:scale>
        <p:origin x="113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5AE4C-BD87-4C21-937A-C4C51AE96F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6DCCBC98-6C97-4975-8EBF-E7601CFED579}">
      <dgm:prSet phldrT="[Text]"/>
      <dgm:spPr/>
      <dgm:t>
        <a:bodyPr/>
        <a:lstStyle/>
        <a:p>
          <a:r>
            <a:rPr lang="en-US" dirty="0" smtClean="0"/>
            <a:t>Recruitment is first step in election process</a:t>
          </a:r>
          <a:endParaRPr lang="en-US" dirty="0"/>
        </a:p>
      </dgm:t>
    </dgm:pt>
    <dgm:pt modelId="{5D53D3C7-5E6E-4429-A860-E79E00F7339D}" type="parTrans" cxnId="{60A39B0D-E7B8-471D-90CB-A9BDD2654ECD}">
      <dgm:prSet/>
      <dgm:spPr/>
      <dgm:t>
        <a:bodyPr/>
        <a:lstStyle/>
        <a:p>
          <a:endParaRPr lang="en-US"/>
        </a:p>
      </dgm:t>
    </dgm:pt>
    <dgm:pt modelId="{5115C0AF-2861-4B67-AA9D-D4F42B3E4453}" type="sibTrans" cxnId="{60A39B0D-E7B8-471D-90CB-A9BDD2654ECD}">
      <dgm:prSet/>
      <dgm:spPr/>
      <dgm:t>
        <a:bodyPr/>
        <a:lstStyle/>
        <a:p>
          <a:endParaRPr lang="en-US"/>
        </a:p>
      </dgm:t>
    </dgm:pt>
    <dgm:pt modelId="{B560EC8F-21F9-467E-89B5-2D532EBCE69E}">
      <dgm:prSet phldrT="[Text]"/>
      <dgm:spPr/>
      <dgm:t>
        <a:bodyPr/>
        <a:lstStyle/>
        <a:p>
          <a:r>
            <a:rPr lang="en-US" dirty="0" smtClean="0"/>
            <a:t>Council responsibility by law</a:t>
          </a:r>
          <a:endParaRPr lang="en-US" dirty="0"/>
        </a:p>
      </dgm:t>
    </dgm:pt>
    <dgm:pt modelId="{B09AAC37-D648-408A-8033-551DA87382D1}" type="parTrans" cxnId="{E0E95C82-D295-4082-9A2E-31D3259AAC62}">
      <dgm:prSet/>
      <dgm:spPr/>
      <dgm:t>
        <a:bodyPr/>
        <a:lstStyle/>
        <a:p>
          <a:endParaRPr lang="en-US"/>
        </a:p>
      </dgm:t>
    </dgm:pt>
    <dgm:pt modelId="{D6B74E8B-8403-4C97-9F44-67DFB48620CA}" type="sibTrans" cxnId="{E0E95C82-D295-4082-9A2E-31D3259AAC62}">
      <dgm:prSet/>
      <dgm:spPr/>
      <dgm:t>
        <a:bodyPr/>
        <a:lstStyle/>
        <a:p>
          <a:endParaRPr lang="en-US"/>
        </a:p>
      </dgm:t>
    </dgm:pt>
    <dgm:pt modelId="{1316EFF9-E86A-4750-8830-C7615FF6AFF4}">
      <dgm:prSet phldrT="[Text]"/>
      <dgm:spPr/>
      <dgm:t>
        <a:bodyPr/>
        <a:lstStyle/>
        <a:p>
          <a:r>
            <a:rPr lang="en-US" dirty="0" smtClean="0"/>
            <a:t>Open to any citizen of voting age</a:t>
          </a:r>
          <a:endParaRPr lang="en-US" dirty="0"/>
        </a:p>
      </dgm:t>
    </dgm:pt>
    <dgm:pt modelId="{413D3DD6-6CA9-445F-834C-828D3257106D}" type="parTrans" cxnId="{D22B903F-EAEF-4AA7-948A-50FE6CACAEF8}">
      <dgm:prSet/>
      <dgm:spPr/>
      <dgm:t>
        <a:bodyPr/>
        <a:lstStyle/>
        <a:p>
          <a:endParaRPr lang="en-US"/>
        </a:p>
      </dgm:t>
    </dgm:pt>
    <dgm:pt modelId="{779F09AD-C383-45AB-8E8E-E10D5141B60F}" type="sibTrans" cxnId="{D22B903F-EAEF-4AA7-948A-50FE6CACAEF8}">
      <dgm:prSet/>
      <dgm:spPr/>
      <dgm:t>
        <a:bodyPr/>
        <a:lstStyle/>
        <a:p>
          <a:endParaRPr lang="en-US"/>
        </a:p>
      </dgm:t>
    </dgm:pt>
    <dgm:pt modelId="{CEA13948-50EA-4EEE-B2FF-0E05154A0A1C}" type="pres">
      <dgm:prSet presAssocID="{EFE5AE4C-BD87-4C21-937A-C4C51AE96F2F}" presName="linear" presStyleCnt="0">
        <dgm:presLayoutVars>
          <dgm:dir/>
          <dgm:animLvl val="lvl"/>
          <dgm:resizeHandles val="exact"/>
        </dgm:presLayoutVars>
      </dgm:prSet>
      <dgm:spPr/>
      <dgm:t>
        <a:bodyPr/>
        <a:lstStyle/>
        <a:p>
          <a:endParaRPr lang="en-US"/>
        </a:p>
      </dgm:t>
    </dgm:pt>
    <dgm:pt modelId="{DC94E7F7-3238-4289-B1B2-F4A181C0FDFF}" type="pres">
      <dgm:prSet presAssocID="{6DCCBC98-6C97-4975-8EBF-E7601CFED579}" presName="parentLin" presStyleCnt="0"/>
      <dgm:spPr/>
    </dgm:pt>
    <dgm:pt modelId="{16E2BB1B-D4B2-466C-B6E3-9201A32C5EE7}" type="pres">
      <dgm:prSet presAssocID="{6DCCBC98-6C97-4975-8EBF-E7601CFED579}" presName="parentLeftMargin" presStyleLbl="node1" presStyleIdx="0" presStyleCnt="3"/>
      <dgm:spPr/>
      <dgm:t>
        <a:bodyPr/>
        <a:lstStyle/>
        <a:p>
          <a:endParaRPr lang="en-US"/>
        </a:p>
      </dgm:t>
    </dgm:pt>
    <dgm:pt modelId="{041E8946-62E8-49C4-A063-3996A5765A0A}" type="pres">
      <dgm:prSet presAssocID="{6DCCBC98-6C97-4975-8EBF-E7601CFED579}" presName="parentText" presStyleLbl="node1" presStyleIdx="0" presStyleCnt="3">
        <dgm:presLayoutVars>
          <dgm:chMax val="0"/>
          <dgm:bulletEnabled val="1"/>
        </dgm:presLayoutVars>
      </dgm:prSet>
      <dgm:spPr/>
      <dgm:t>
        <a:bodyPr/>
        <a:lstStyle/>
        <a:p>
          <a:endParaRPr lang="en-US"/>
        </a:p>
      </dgm:t>
    </dgm:pt>
    <dgm:pt modelId="{54839376-1B8A-4CA9-8588-704152A798B1}" type="pres">
      <dgm:prSet presAssocID="{6DCCBC98-6C97-4975-8EBF-E7601CFED579}" presName="negativeSpace" presStyleCnt="0"/>
      <dgm:spPr/>
    </dgm:pt>
    <dgm:pt modelId="{22C0B263-2F90-49FB-83DF-E730080BC6F8}" type="pres">
      <dgm:prSet presAssocID="{6DCCBC98-6C97-4975-8EBF-E7601CFED579}" presName="childText" presStyleLbl="conFgAcc1" presStyleIdx="0" presStyleCnt="3">
        <dgm:presLayoutVars>
          <dgm:bulletEnabled val="1"/>
        </dgm:presLayoutVars>
      </dgm:prSet>
      <dgm:spPr/>
    </dgm:pt>
    <dgm:pt modelId="{3A54EBBF-6098-4CE6-A959-706F74E8C603}" type="pres">
      <dgm:prSet presAssocID="{5115C0AF-2861-4B67-AA9D-D4F42B3E4453}" presName="spaceBetweenRectangles" presStyleCnt="0"/>
      <dgm:spPr/>
    </dgm:pt>
    <dgm:pt modelId="{2AA79C85-5AC2-40FE-A9D3-24B8535D7832}" type="pres">
      <dgm:prSet presAssocID="{B560EC8F-21F9-467E-89B5-2D532EBCE69E}" presName="parentLin" presStyleCnt="0"/>
      <dgm:spPr/>
    </dgm:pt>
    <dgm:pt modelId="{FB206237-A7F3-426C-AC8F-9E3A5A80ABEC}" type="pres">
      <dgm:prSet presAssocID="{B560EC8F-21F9-467E-89B5-2D532EBCE69E}" presName="parentLeftMargin" presStyleLbl="node1" presStyleIdx="0" presStyleCnt="3"/>
      <dgm:spPr/>
      <dgm:t>
        <a:bodyPr/>
        <a:lstStyle/>
        <a:p>
          <a:endParaRPr lang="en-US"/>
        </a:p>
      </dgm:t>
    </dgm:pt>
    <dgm:pt modelId="{C9F7555A-3EB7-49B0-816F-D23639F7B907}" type="pres">
      <dgm:prSet presAssocID="{B560EC8F-21F9-467E-89B5-2D532EBCE69E}" presName="parentText" presStyleLbl="node1" presStyleIdx="1" presStyleCnt="3">
        <dgm:presLayoutVars>
          <dgm:chMax val="0"/>
          <dgm:bulletEnabled val="1"/>
        </dgm:presLayoutVars>
      </dgm:prSet>
      <dgm:spPr/>
      <dgm:t>
        <a:bodyPr/>
        <a:lstStyle/>
        <a:p>
          <a:endParaRPr lang="en-US"/>
        </a:p>
      </dgm:t>
    </dgm:pt>
    <dgm:pt modelId="{37BC1CD1-E519-41F9-BE77-A845DA6EEF1E}" type="pres">
      <dgm:prSet presAssocID="{B560EC8F-21F9-467E-89B5-2D532EBCE69E}" presName="negativeSpace" presStyleCnt="0"/>
      <dgm:spPr/>
    </dgm:pt>
    <dgm:pt modelId="{C85553AC-13A5-4376-9BC0-062B32E000DF}" type="pres">
      <dgm:prSet presAssocID="{B560EC8F-21F9-467E-89B5-2D532EBCE69E}" presName="childText" presStyleLbl="conFgAcc1" presStyleIdx="1" presStyleCnt="3">
        <dgm:presLayoutVars>
          <dgm:bulletEnabled val="1"/>
        </dgm:presLayoutVars>
      </dgm:prSet>
      <dgm:spPr/>
    </dgm:pt>
    <dgm:pt modelId="{1D78D9DA-B388-40C3-888F-4ECF5FFAA332}" type="pres">
      <dgm:prSet presAssocID="{D6B74E8B-8403-4C97-9F44-67DFB48620CA}" presName="spaceBetweenRectangles" presStyleCnt="0"/>
      <dgm:spPr/>
    </dgm:pt>
    <dgm:pt modelId="{D99AAC1C-FEEA-408B-833C-B3EC2FB463E8}" type="pres">
      <dgm:prSet presAssocID="{1316EFF9-E86A-4750-8830-C7615FF6AFF4}" presName="parentLin" presStyleCnt="0"/>
      <dgm:spPr/>
    </dgm:pt>
    <dgm:pt modelId="{05BBB547-1336-4232-81DB-7BFB3639EA36}" type="pres">
      <dgm:prSet presAssocID="{1316EFF9-E86A-4750-8830-C7615FF6AFF4}" presName="parentLeftMargin" presStyleLbl="node1" presStyleIdx="1" presStyleCnt="3"/>
      <dgm:spPr/>
      <dgm:t>
        <a:bodyPr/>
        <a:lstStyle/>
        <a:p>
          <a:endParaRPr lang="en-US"/>
        </a:p>
      </dgm:t>
    </dgm:pt>
    <dgm:pt modelId="{502BD94A-844A-488F-816A-2F81777B55C9}" type="pres">
      <dgm:prSet presAssocID="{1316EFF9-E86A-4750-8830-C7615FF6AFF4}" presName="parentText" presStyleLbl="node1" presStyleIdx="2" presStyleCnt="3">
        <dgm:presLayoutVars>
          <dgm:chMax val="0"/>
          <dgm:bulletEnabled val="1"/>
        </dgm:presLayoutVars>
      </dgm:prSet>
      <dgm:spPr/>
      <dgm:t>
        <a:bodyPr/>
        <a:lstStyle/>
        <a:p>
          <a:endParaRPr lang="en-US"/>
        </a:p>
      </dgm:t>
    </dgm:pt>
    <dgm:pt modelId="{14B43E29-F2FE-4DF5-BEF1-C136E6C1D3AB}" type="pres">
      <dgm:prSet presAssocID="{1316EFF9-E86A-4750-8830-C7615FF6AFF4}" presName="negativeSpace" presStyleCnt="0"/>
      <dgm:spPr/>
    </dgm:pt>
    <dgm:pt modelId="{C4AB0979-3387-4983-8CF4-FD818722460E}" type="pres">
      <dgm:prSet presAssocID="{1316EFF9-E86A-4750-8830-C7615FF6AFF4}" presName="childText" presStyleLbl="conFgAcc1" presStyleIdx="2" presStyleCnt="3">
        <dgm:presLayoutVars>
          <dgm:bulletEnabled val="1"/>
        </dgm:presLayoutVars>
      </dgm:prSet>
      <dgm:spPr/>
    </dgm:pt>
  </dgm:ptLst>
  <dgm:cxnLst>
    <dgm:cxn modelId="{CA96D26B-5907-4F87-AE57-9CB1658DCC6A}" type="presOf" srcId="{1316EFF9-E86A-4750-8830-C7615FF6AFF4}" destId="{05BBB547-1336-4232-81DB-7BFB3639EA36}" srcOrd="0" destOrd="0" presId="urn:microsoft.com/office/officeart/2005/8/layout/list1"/>
    <dgm:cxn modelId="{D996317D-3AC8-4DDA-A9FC-567AF4FB3D9F}" type="presOf" srcId="{B560EC8F-21F9-467E-89B5-2D532EBCE69E}" destId="{FB206237-A7F3-426C-AC8F-9E3A5A80ABEC}" srcOrd="0" destOrd="0" presId="urn:microsoft.com/office/officeart/2005/8/layout/list1"/>
    <dgm:cxn modelId="{6D312AD5-EEDD-42AD-8845-586C63BAA2C8}" type="presOf" srcId="{6DCCBC98-6C97-4975-8EBF-E7601CFED579}" destId="{041E8946-62E8-49C4-A063-3996A5765A0A}" srcOrd="1" destOrd="0" presId="urn:microsoft.com/office/officeart/2005/8/layout/list1"/>
    <dgm:cxn modelId="{60A39B0D-E7B8-471D-90CB-A9BDD2654ECD}" srcId="{EFE5AE4C-BD87-4C21-937A-C4C51AE96F2F}" destId="{6DCCBC98-6C97-4975-8EBF-E7601CFED579}" srcOrd="0" destOrd="0" parTransId="{5D53D3C7-5E6E-4429-A860-E79E00F7339D}" sibTransId="{5115C0AF-2861-4B67-AA9D-D4F42B3E4453}"/>
    <dgm:cxn modelId="{20D99E44-3C71-4B59-BB40-D78C97877D7B}" type="presOf" srcId="{6DCCBC98-6C97-4975-8EBF-E7601CFED579}" destId="{16E2BB1B-D4B2-466C-B6E3-9201A32C5EE7}" srcOrd="0" destOrd="0" presId="urn:microsoft.com/office/officeart/2005/8/layout/list1"/>
    <dgm:cxn modelId="{58E714B8-6672-4DE8-A709-1E9F099B8358}" type="presOf" srcId="{1316EFF9-E86A-4750-8830-C7615FF6AFF4}" destId="{502BD94A-844A-488F-816A-2F81777B55C9}" srcOrd="1" destOrd="0" presId="urn:microsoft.com/office/officeart/2005/8/layout/list1"/>
    <dgm:cxn modelId="{D22B903F-EAEF-4AA7-948A-50FE6CACAEF8}" srcId="{EFE5AE4C-BD87-4C21-937A-C4C51AE96F2F}" destId="{1316EFF9-E86A-4750-8830-C7615FF6AFF4}" srcOrd="2" destOrd="0" parTransId="{413D3DD6-6CA9-445F-834C-828D3257106D}" sibTransId="{779F09AD-C383-45AB-8E8E-E10D5141B60F}"/>
    <dgm:cxn modelId="{E0E95C82-D295-4082-9A2E-31D3259AAC62}" srcId="{EFE5AE4C-BD87-4C21-937A-C4C51AE96F2F}" destId="{B560EC8F-21F9-467E-89B5-2D532EBCE69E}" srcOrd="1" destOrd="0" parTransId="{B09AAC37-D648-408A-8033-551DA87382D1}" sibTransId="{D6B74E8B-8403-4C97-9F44-67DFB48620CA}"/>
    <dgm:cxn modelId="{12D30801-C78D-4DCB-9C90-DCC0BCD0CEC7}" type="presOf" srcId="{EFE5AE4C-BD87-4C21-937A-C4C51AE96F2F}" destId="{CEA13948-50EA-4EEE-B2FF-0E05154A0A1C}" srcOrd="0" destOrd="0" presId="urn:microsoft.com/office/officeart/2005/8/layout/list1"/>
    <dgm:cxn modelId="{E1250419-9115-45BD-A608-2F3296CEC424}" type="presOf" srcId="{B560EC8F-21F9-467E-89B5-2D532EBCE69E}" destId="{C9F7555A-3EB7-49B0-816F-D23639F7B907}" srcOrd="1" destOrd="0" presId="urn:microsoft.com/office/officeart/2005/8/layout/list1"/>
    <dgm:cxn modelId="{71F4F30D-6F90-4C30-82AB-D6382BCA81CF}" type="presParOf" srcId="{CEA13948-50EA-4EEE-B2FF-0E05154A0A1C}" destId="{DC94E7F7-3238-4289-B1B2-F4A181C0FDFF}" srcOrd="0" destOrd="0" presId="urn:microsoft.com/office/officeart/2005/8/layout/list1"/>
    <dgm:cxn modelId="{CB5F5082-2CB5-43C2-937D-BF88330DAFC2}" type="presParOf" srcId="{DC94E7F7-3238-4289-B1B2-F4A181C0FDFF}" destId="{16E2BB1B-D4B2-466C-B6E3-9201A32C5EE7}" srcOrd="0" destOrd="0" presId="urn:microsoft.com/office/officeart/2005/8/layout/list1"/>
    <dgm:cxn modelId="{AF72E240-18C6-4A8A-86F8-E39B691435E7}" type="presParOf" srcId="{DC94E7F7-3238-4289-B1B2-F4A181C0FDFF}" destId="{041E8946-62E8-49C4-A063-3996A5765A0A}" srcOrd="1" destOrd="0" presId="urn:microsoft.com/office/officeart/2005/8/layout/list1"/>
    <dgm:cxn modelId="{CE070F20-F1D9-4615-A4D6-345993E7263F}" type="presParOf" srcId="{CEA13948-50EA-4EEE-B2FF-0E05154A0A1C}" destId="{54839376-1B8A-4CA9-8588-704152A798B1}" srcOrd="1" destOrd="0" presId="urn:microsoft.com/office/officeart/2005/8/layout/list1"/>
    <dgm:cxn modelId="{B1698B4A-0441-4BA2-88E3-D2DE262E175A}" type="presParOf" srcId="{CEA13948-50EA-4EEE-B2FF-0E05154A0A1C}" destId="{22C0B263-2F90-49FB-83DF-E730080BC6F8}" srcOrd="2" destOrd="0" presId="urn:microsoft.com/office/officeart/2005/8/layout/list1"/>
    <dgm:cxn modelId="{053A87EA-908F-4012-828B-0BDEBB44288B}" type="presParOf" srcId="{CEA13948-50EA-4EEE-B2FF-0E05154A0A1C}" destId="{3A54EBBF-6098-4CE6-A959-706F74E8C603}" srcOrd="3" destOrd="0" presId="urn:microsoft.com/office/officeart/2005/8/layout/list1"/>
    <dgm:cxn modelId="{687CE26D-A6AC-4E9B-8918-7F9B4298CC61}" type="presParOf" srcId="{CEA13948-50EA-4EEE-B2FF-0E05154A0A1C}" destId="{2AA79C85-5AC2-40FE-A9D3-24B8535D7832}" srcOrd="4" destOrd="0" presId="urn:microsoft.com/office/officeart/2005/8/layout/list1"/>
    <dgm:cxn modelId="{8974162F-276C-49FE-8041-118B0F692D29}" type="presParOf" srcId="{2AA79C85-5AC2-40FE-A9D3-24B8535D7832}" destId="{FB206237-A7F3-426C-AC8F-9E3A5A80ABEC}" srcOrd="0" destOrd="0" presId="urn:microsoft.com/office/officeart/2005/8/layout/list1"/>
    <dgm:cxn modelId="{9B019F3B-2BAD-4D69-A45A-B4448B341D36}" type="presParOf" srcId="{2AA79C85-5AC2-40FE-A9D3-24B8535D7832}" destId="{C9F7555A-3EB7-49B0-816F-D23639F7B907}" srcOrd="1" destOrd="0" presId="urn:microsoft.com/office/officeart/2005/8/layout/list1"/>
    <dgm:cxn modelId="{78B93DFC-4A5F-478F-8E63-18C5C8EE9C86}" type="presParOf" srcId="{CEA13948-50EA-4EEE-B2FF-0E05154A0A1C}" destId="{37BC1CD1-E519-41F9-BE77-A845DA6EEF1E}" srcOrd="5" destOrd="0" presId="urn:microsoft.com/office/officeart/2005/8/layout/list1"/>
    <dgm:cxn modelId="{7B401030-BB48-43E1-82A2-97C6AB9E5D1E}" type="presParOf" srcId="{CEA13948-50EA-4EEE-B2FF-0E05154A0A1C}" destId="{C85553AC-13A5-4376-9BC0-062B32E000DF}" srcOrd="6" destOrd="0" presId="urn:microsoft.com/office/officeart/2005/8/layout/list1"/>
    <dgm:cxn modelId="{C6FB314A-04B1-4EFC-ADDF-E20899CAD119}" type="presParOf" srcId="{CEA13948-50EA-4EEE-B2FF-0E05154A0A1C}" destId="{1D78D9DA-B388-40C3-888F-4ECF5FFAA332}" srcOrd="7" destOrd="0" presId="urn:microsoft.com/office/officeart/2005/8/layout/list1"/>
    <dgm:cxn modelId="{6129AC9A-526B-422B-9603-C1F5215E5997}" type="presParOf" srcId="{CEA13948-50EA-4EEE-B2FF-0E05154A0A1C}" destId="{D99AAC1C-FEEA-408B-833C-B3EC2FB463E8}" srcOrd="8" destOrd="0" presId="urn:microsoft.com/office/officeart/2005/8/layout/list1"/>
    <dgm:cxn modelId="{4A86E70E-F6AF-42EB-ABC1-9A994B0B6174}" type="presParOf" srcId="{D99AAC1C-FEEA-408B-833C-B3EC2FB463E8}" destId="{05BBB547-1336-4232-81DB-7BFB3639EA36}" srcOrd="0" destOrd="0" presId="urn:microsoft.com/office/officeart/2005/8/layout/list1"/>
    <dgm:cxn modelId="{349397E6-65F0-4C68-9731-3ECB8EAD65C0}" type="presParOf" srcId="{D99AAC1C-FEEA-408B-833C-B3EC2FB463E8}" destId="{502BD94A-844A-488F-816A-2F81777B55C9}" srcOrd="1" destOrd="0" presId="urn:microsoft.com/office/officeart/2005/8/layout/list1"/>
    <dgm:cxn modelId="{D1C63E65-731E-453F-803F-748E70569DA5}" type="presParOf" srcId="{CEA13948-50EA-4EEE-B2FF-0E05154A0A1C}" destId="{14B43E29-F2FE-4DF5-BEF1-C136E6C1D3AB}" srcOrd="9" destOrd="0" presId="urn:microsoft.com/office/officeart/2005/8/layout/list1"/>
    <dgm:cxn modelId="{C61F421F-F2CD-4C09-A399-B0CD092105F3}" type="presParOf" srcId="{CEA13948-50EA-4EEE-B2FF-0E05154A0A1C}" destId="{C4AB0979-3387-4983-8CF4-FD81872246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3E15B-8A76-4DCF-AB28-8608257BDA09}" type="doc">
      <dgm:prSet loTypeId="urn:microsoft.com/office/officeart/2005/8/layout/default" loCatId="list" qsTypeId="urn:microsoft.com/office/officeart/2005/8/quickstyle/simple5" qsCatId="simple" csTypeId="urn:microsoft.com/office/officeart/2005/8/colors/accent4_2" csCatId="accent4" phldr="1"/>
      <dgm:spPr/>
      <dgm:t>
        <a:bodyPr/>
        <a:lstStyle/>
        <a:p>
          <a:endParaRPr lang="en-US"/>
        </a:p>
      </dgm:t>
    </dgm:pt>
    <dgm:pt modelId="{6C1ABA7A-2EA7-4F05-8751-406D0FEA7566}">
      <dgm:prSet phldrT="[Text]"/>
      <dgm:spPr/>
      <dgm:t>
        <a:bodyPr/>
        <a:lstStyle/>
        <a:p>
          <a:r>
            <a:rPr lang="en-US" dirty="0" smtClean="0"/>
            <a:t>Elected</a:t>
          </a:r>
          <a:endParaRPr lang="en-US" dirty="0"/>
        </a:p>
      </dgm:t>
    </dgm:pt>
    <dgm:pt modelId="{A4AA462C-F378-40D1-B27E-0813E5C8783B}" type="parTrans" cxnId="{4391CC0E-5A8A-4590-AA74-90E108F86E02}">
      <dgm:prSet/>
      <dgm:spPr/>
      <dgm:t>
        <a:bodyPr/>
        <a:lstStyle/>
        <a:p>
          <a:endParaRPr lang="en-US"/>
        </a:p>
      </dgm:t>
    </dgm:pt>
    <dgm:pt modelId="{DBA527D9-6591-4093-89A4-C0305ADE8015}" type="sibTrans" cxnId="{4391CC0E-5A8A-4590-AA74-90E108F86E02}">
      <dgm:prSet/>
      <dgm:spPr/>
      <dgm:t>
        <a:bodyPr/>
        <a:lstStyle/>
        <a:p>
          <a:endParaRPr lang="en-US"/>
        </a:p>
      </dgm:t>
    </dgm:pt>
    <dgm:pt modelId="{6901D7BE-589D-4579-A131-CC06B7349679}">
      <dgm:prSet phldrT="[Text]"/>
      <dgm:spPr/>
      <dgm:t>
        <a:bodyPr/>
        <a:lstStyle/>
        <a:p>
          <a:r>
            <a:rPr lang="en-US" dirty="0" smtClean="0"/>
            <a:t>Appointed</a:t>
          </a:r>
          <a:endParaRPr lang="en-US" dirty="0"/>
        </a:p>
      </dgm:t>
    </dgm:pt>
    <dgm:pt modelId="{2D2E904F-7DA9-4E5F-A19D-5AAF5F56C6BD}" type="parTrans" cxnId="{428656DF-4CFF-4CCB-977A-EAC81D73105F}">
      <dgm:prSet/>
      <dgm:spPr/>
      <dgm:t>
        <a:bodyPr/>
        <a:lstStyle/>
        <a:p>
          <a:endParaRPr lang="en-US"/>
        </a:p>
      </dgm:t>
    </dgm:pt>
    <dgm:pt modelId="{B1D57E47-0939-4F70-8249-176613D6A29C}" type="sibTrans" cxnId="{428656DF-4CFF-4CCB-977A-EAC81D73105F}">
      <dgm:prSet/>
      <dgm:spPr/>
      <dgm:t>
        <a:bodyPr/>
        <a:lstStyle/>
        <a:p>
          <a:endParaRPr lang="en-US"/>
        </a:p>
      </dgm:t>
    </dgm:pt>
    <dgm:pt modelId="{FFAC600C-9253-4849-A440-09CF72D83ED2}">
      <dgm:prSet phldrT="[Text]"/>
      <dgm:spPr/>
      <dgm:t>
        <a:bodyPr/>
        <a:lstStyle/>
        <a:p>
          <a:r>
            <a:rPr lang="en-US" dirty="0" smtClean="0"/>
            <a:t>Representative of people residing in county</a:t>
          </a:r>
          <a:endParaRPr lang="en-US" dirty="0"/>
        </a:p>
      </dgm:t>
    </dgm:pt>
    <dgm:pt modelId="{1C8D7065-F0EF-45A4-A671-BC7667994BE9}" type="parTrans" cxnId="{F3429E54-BF5C-4332-9962-1A91E2C14387}">
      <dgm:prSet/>
      <dgm:spPr/>
      <dgm:t>
        <a:bodyPr/>
        <a:lstStyle/>
        <a:p>
          <a:endParaRPr lang="en-US"/>
        </a:p>
      </dgm:t>
    </dgm:pt>
    <dgm:pt modelId="{A4BA045F-3051-4440-81B0-4529392015F4}" type="sibTrans" cxnId="{F3429E54-BF5C-4332-9962-1A91E2C14387}">
      <dgm:prSet/>
      <dgm:spPr/>
      <dgm:t>
        <a:bodyPr/>
        <a:lstStyle/>
        <a:p>
          <a:endParaRPr lang="en-US"/>
        </a:p>
      </dgm:t>
    </dgm:pt>
    <dgm:pt modelId="{6E940968-85D4-4A68-A86B-845239586B95}" type="pres">
      <dgm:prSet presAssocID="{9F13E15B-8A76-4DCF-AB28-8608257BDA09}" presName="diagram" presStyleCnt="0">
        <dgm:presLayoutVars>
          <dgm:dir/>
          <dgm:resizeHandles val="exact"/>
        </dgm:presLayoutVars>
      </dgm:prSet>
      <dgm:spPr/>
      <dgm:t>
        <a:bodyPr/>
        <a:lstStyle/>
        <a:p>
          <a:endParaRPr lang="en-US"/>
        </a:p>
      </dgm:t>
    </dgm:pt>
    <dgm:pt modelId="{8E7B859B-9705-46D7-B3BC-9BD320F8F5FF}" type="pres">
      <dgm:prSet presAssocID="{6C1ABA7A-2EA7-4F05-8751-406D0FEA7566}" presName="node" presStyleLbl="node1" presStyleIdx="0" presStyleCnt="3" custScaleX="107931" custScaleY="58969">
        <dgm:presLayoutVars>
          <dgm:bulletEnabled val="1"/>
        </dgm:presLayoutVars>
      </dgm:prSet>
      <dgm:spPr/>
      <dgm:t>
        <a:bodyPr/>
        <a:lstStyle/>
        <a:p>
          <a:endParaRPr lang="en-US"/>
        </a:p>
      </dgm:t>
    </dgm:pt>
    <dgm:pt modelId="{15C12100-4E2F-4DC1-8BE8-BEA7BB57F33B}" type="pres">
      <dgm:prSet presAssocID="{DBA527D9-6591-4093-89A4-C0305ADE8015}" presName="sibTrans" presStyleCnt="0"/>
      <dgm:spPr/>
    </dgm:pt>
    <dgm:pt modelId="{E1E0CF22-36AD-43FA-8779-D0BD691BD36A}" type="pres">
      <dgm:prSet presAssocID="{6901D7BE-589D-4579-A131-CC06B7349679}" presName="node" presStyleLbl="node1" presStyleIdx="1" presStyleCnt="3" custScaleX="107918" custScaleY="58969">
        <dgm:presLayoutVars>
          <dgm:bulletEnabled val="1"/>
        </dgm:presLayoutVars>
      </dgm:prSet>
      <dgm:spPr/>
      <dgm:t>
        <a:bodyPr/>
        <a:lstStyle/>
        <a:p>
          <a:endParaRPr lang="en-US"/>
        </a:p>
      </dgm:t>
    </dgm:pt>
    <dgm:pt modelId="{C99722BE-CA7F-44C4-9F83-E980E5A187A4}" type="pres">
      <dgm:prSet presAssocID="{B1D57E47-0939-4F70-8249-176613D6A29C}" presName="sibTrans" presStyleCnt="0"/>
      <dgm:spPr/>
    </dgm:pt>
    <dgm:pt modelId="{4DE4F335-9521-4741-AA48-4096A8FC472A}" type="pres">
      <dgm:prSet presAssocID="{FFAC600C-9253-4849-A440-09CF72D83ED2}" presName="node" presStyleLbl="node1" presStyleIdx="2" presStyleCnt="3" custScaleX="117938" custScaleY="58969">
        <dgm:presLayoutVars>
          <dgm:bulletEnabled val="1"/>
        </dgm:presLayoutVars>
      </dgm:prSet>
      <dgm:spPr/>
      <dgm:t>
        <a:bodyPr/>
        <a:lstStyle/>
        <a:p>
          <a:endParaRPr lang="en-US"/>
        </a:p>
      </dgm:t>
    </dgm:pt>
  </dgm:ptLst>
  <dgm:cxnLst>
    <dgm:cxn modelId="{F3429E54-BF5C-4332-9962-1A91E2C14387}" srcId="{9F13E15B-8A76-4DCF-AB28-8608257BDA09}" destId="{FFAC600C-9253-4849-A440-09CF72D83ED2}" srcOrd="2" destOrd="0" parTransId="{1C8D7065-F0EF-45A4-A671-BC7667994BE9}" sibTransId="{A4BA045F-3051-4440-81B0-4529392015F4}"/>
    <dgm:cxn modelId="{D9BA1FDE-0936-4196-9450-23014E2CE2E8}" type="presOf" srcId="{6C1ABA7A-2EA7-4F05-8751-406D0FEA7566}" destId="{8E7B859B-9705-46D7-B3BC-9BD320F8F5FF}" srcOrd="0" destOrd="0" presId="urn:microsoft.com/office/officeart/2005/8/layout/default"/>
    <dgm:cxn modelId="{D4E1B0DA-5E31-4CA4-B370-DC0EC414860D}" type="presOf" srcId="{FFAC600C-9253-4849-A440-09CF72D83ED2}" destId="{4DE4F335-9521-4741-AA48-4096A8FC472A}" srcOrd="0" destOrd="0" presId="urn:microsoft.com/office/officeart/2005/8/layout/default"/>
    <dgm:cxn modelId="{4391CC0E-5A8A-4590-AA74-90E108F86E02}" srcId="{9F13E15B-8A76-4DCF-AB28-8608257BDA09}" destId="{6C1ABA7A-2EA7-4F05-8751-406D0FEA7566}" srcOrd="0" destOrd="0" parTransId="{A4AA462C-F378-40D1-B27E-0813E5C8783B}" sibTransId="{DBA527D9-6591-4093-89A4-C0305ADE8015}"/>
    <dgm:cxn modelId="{B329E7A4-3BDF-4DFE-946E-FDBCF3929639}" type="presOf" srcId="{9F13E15B-8A76-4DCF-AB28-8608257BDA09}" destId="{6E940968-85D4-4A68-A86B-845239586B95}" srcOrd="0" destOrd="0" presId="urn:microsoft.com/office/officeart/2005/8/layout/default"/>
    <dgm:cxn modelId="{A732C0FB-2202-44C8-B714-23938D3B3607}" type="presOf" srcId="{6901D7BE-589D-4579-A131-CC06B7349679}" destId="{E1E0CF22-36AD-43FA-8779-D0BD691BD36A}" srcOrd="0" destOrd="0" presId="urn:microsoft.com/office/officeart/2005/8/layout/default"/>
    <dgm:cxn modelId="{428656DF-4CFF-4CCB-977A-EAC81D73105F}" srcId="{9F13E15B-8A76-4DCF-AB28-8608257BDA09}" destId="{6901D7BE-589D-4579-A131-CC06B7349679}" srcOrd="1" destOrd="0" parTransId="{2D2E904F-7DA9-4E5F-A19D-5AAF5F56C6BD}" sibTransId="{B1D57E47-0939-4F70-8249-176613D6A29C}"/>
    <dgm:cxn modelId="{E2C6714C-D887-41F8-8B2C-7580B176AA38}" type="presParOf" srcId="{6E940968-85D4-4A68-A86B-845239586B95}" destId="{8E7B859B-9705-46D7-B3BC-9BD320F8F5FF}" srcOrd="0" destOrd="0" presId="urn:microsoft.com/office/officeart/2005/8/layout/default"/>
    <dgm:cxn modelId="{0FDCFC93-8FA0-4519-827F-47DC613FF668}" type="presParOf" srcId="{6E940968-85D4-4A68-A86B-845239586B95}" destId="{15C12100-4E2F-4DC1-8BE8-BEA7BB57F33B}" srcOrd="1" destOrd="0" presId="urn:microsoft.com/office/officeart/2005/8/layout/default"/>
    <dgm:cxn modelId="{C9E10A38-9C28-426E-BE5D-9FFA2F62B2DE}" type="presParOf" srcId="{6E940968-85D4-4A68-A86B-845239586B95}" destId="{E1E0CF22-36AD-43FA-8779-D0BD691BD36A}" srcOrd="2" destOrd="0" presId="urn:microsoft.com/office/officeart/2005/8/layout/default"/>
    <dgm:cxn modelId="{7FDA3023-7912-4961-9030-7B9D9185C1E5}" type="presParOf" srcId="{6E940968-85D4-4A68-A86B-845239586B95}" destId="{C99722BE-CA7F-44C4-9F83-E980E5A187A4}" srcOrd="3" destOrd="0" presId="urn:microsoft.com/office/officeart/2005/8/layout/default"/>
    <dgm:cxn modelId="{913C2C0B-B2B1-4585-9509-231A2ACE24DD}" type="presParOf" srcId="{6E940968-85D4-4A68-A86B-845239586B95}" destId="{4DE4F335-9521-4741-AA48-4096A8FC472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2A77E-A92A-45BF-8D86-1BA7D0506A03}" type="doc">
      <dgm:prSet loTypeId="urn:microsoft.com/office/officeart/2005/8/layout/StepDownProcess" loCatId="process" qsTypeId="urn:microsoft.com/office/officeart/2005/8/quickstyle/simple5" qsCatId="simple" csTypeId="urn:microsoft.com/office/officeart/2005/8/colors/accent4_1" csCatId="accent4" phldr="1"/>
      <dgm:spPr/>
      <dgm:t>
        <a:bodyPr/>
        <a:lstStyle/>
        <a:p>
          <a:endParaRPr lang="en-US"/>
        </a:p>
      </dgm:t>
    </dgm:pt>
    <dgm:pt modelId="{19286347-D4F1-4A72-B8B4-5E563FF5F4F3}">
      <dgm:prSet phldrT="[Text]" custT="1"/>
      <dgm:spPr/>
      <dgm:t>
        <a:bodyPr/>
        <a:lstStyle/>
        <a:p>
          <a:r>
            <a:rPr lang="en-US" sz="1400" dirty="0" smtClean="0"/>
            <a:t>Determine number of positions</a:t>
          </a:r>
          <a:endParaRPr lang="en-US" sz="1400" dirty="0"/>
        </a:p>
      </dgm:t>
    </dgm:pt>
    <dgm:pt modelId="{CD751E24-976F-46FF-9E11-4F96C25F3D22}" type="parTrans" cxnId="{A986CB82-063E-46C9-A90C-A07E543307D6}">
      <dgm:prSet/>
      <dgm:spPr/>
      <dgm:t>
        <a:bodyPr/>
        <a:lstStyle/>
        <a:p>
          <a:endParaRPr lang="en-US"/>
        </a:p>
      </dgm:t>
    </dgm:pt>
    <dgm:pt modelId="{67BD0BC4-7D4C-478C-BE63-DAB5147E5792}" type="sibTrans" cxnId="{A986CB82-063E-46C9-A90C-A07E543307D6}">
      <dgm:prSet/>
      <dgm:spPr/>
      <dgm:t>
        <a:bodyPr/>
        <a:lstStyle/>
        <a:p>
          <a:endParaRPr lang="en-US"/>
        </a:p>
      </dgm:t>
    </dgm:pt>
    <dgm:pt modelId="{9C93DAF8-4CB2-4AFD-B19D-7851C345ABF6}">
      <dgm:prSet phldrT="[Text]" custT="1"/>
      <dgm:spPr/>
      <dgm:t>
        <a:bodyPr/>
        <a:lstStyle/>
        <a:p>
          <a:r>
            <a:rPr lang="en-US" sz="1400" dirty="0" smtClean="0"/>
            <a:t>Nominate two per position</a:t>
          </a:r>
          <a:endParaRPr lang="en-US" sz="1400" dirty="0"/>
        </a:p>
      </dgm:t>
    </dgm:pt>
    <dgm:pt modelId="{FF445348-F90C-4769-A1F6-47423EE1A702}" type="parTrans" cxnId="{C03BE722-39F5-4DDF-B574-2EB6BF454B2F}">
      <dgm:prSet/>
      <dgm:spPr/>
      <dgm:t>
        <a:bodyPr/>
        <a:lstStyle/>
        <a:p>
          <a:endParaRPr lang="en-US"/>
        </a:p>
      </dgm:t>
    </dgm:pt>
    <dgm:pt modelId="{580A3EE8-396A-4C0D-9DB6-02A0AA500759}" type="sibTrans" cxnId="{C03BE722-39F5-4DDF-B574-2EB6BF454B2F}">
      <dgm:prSet/>
      <dgm:spPr/>
      <dgm:t>
        <a:bodyPr/>
        <a:lstStyle/>
        <a:p>
          <a:endParaRPr lang="en-US"/>
        </a:p>
      </dgm:t>
    </dgm:pt>
    <dgm:pt modelId="{7F19CF26-D09F-4ACB-83FB-B3B6D130A669}">
      <dgm:prSet phldrT="[Text]" custT="1"/>
      <dgm:spPr/>
      <dgm:t>
        <a:bodyPr/>
        <a:lstStyle/>
        <a:p>
          <a:r>
            <a:rPr lang="en-US" sz="1400" dirty="0" smtClean="0"/>
            <a:t>Set election date, places</a:t>
          </a:r>
          <a:endParaRPr lang="en-US" sz="1400" dirty="0"/>
        </a:p>
      </dgm:t>
    </dgm:pt>
    <dgm:pt modelId="{8BACC003-467E-40FA-9AFF-B41BBC5CA83F}" type="parTrans" cxnId="{A12E1519-8350-4464-A1EF-D1F1C5F3D44A}">
      <dgm:prSet/>
      <dgm:spPr/>
      <dgm:t>
        <a:bodyPr/>
        <a:lstStyle/>
        <a:p>
          <a:endParaRPr lang="en-US"/>
        </a:p>
      </dgm:t>
    </dgm:pt>
    <dgm:pt modelId="{A59CCA4D-7625-4896-8319-64E931C9ADD9}" type="sibTrans" cxnId="{A12E1519-8350-4464-A1EF-D1F1C5F3D44A}">
      <dgm:prSet/>
      <dgm:spPr/>
      <dgm:t>
        <a:bodyPr/>
        <a:lstStyle/>
        <a:p>
          <a:endParaRPr lang="en-US"/>
        </a:p>
      </dgm:t>
    </dgm:pt>
    <dgm:pt modelId="{971208D7-3C65-4680-A2A8-386BEFA77042}">
      <dgm:prSet phldrT="[Text]" custT="1"/>
      <dgm:spPr/>
      <dgm:t>
        <a:bodyPr/>
        <a:lstStyle/>
        <a:p>
          <a:r>
            <a:rPr lang="en-US" sz="1400" dirty="0" smtClean="0"/>
            <a:t>Provide ballots, make arrangements</a:t>
          </a:r>
          <a:endParaRPr lang="en-US" sz="1400" dirty="0"/>
        </a:p>
      </dgm:t>
    </dgm:pt>
    <dgm:pt modelId="{35870B53-1D49-4E63-9C40-3C356A30859E}" type="parTrans" cxnId="{9902D296-D18D-4EBF-A21E-2D947041D016}">
      <dgm:prSet/>
      <dgm:spPr/>
      <dgm:t>
        <a:bodyPr/>
        <a:lstStyle/>
        <a:p>
          <a:endParaRPr lang="en-US"/>
        </a:p>
      </dgm:t>
    </dgm:pt>
    <dgm:pt modelId="{2740AC7E-5047-4AF0-B92D-2C5995959D2E}" type="sibTrans" cxnId="{9902D296-D18D-4EBF-A21E-2D947041D016}">
      <dgm:prSet/>
      <dgm:spPr/>
      <dgm:t>
        <a:bodyPr/>
        <a:lstStyle/>
        <a:p>
          <a:endParaRPr lang="en-US"/>
        </a:p>
      </dgm:t>
    </dgm:pt>
    <dgm:pt modelId="{F5CF6FAD-EADC-4400-B988-086326CB1B04}">
      <dgm:prSet phldrT="[Text]" custT="1"/>
      <dgm:spPr/>
      <dgm:t>
        <a:bodyPr/>
        <a:lstStyle/>
        <a:p>
          <a:r>
            <a:rPr lang="en-US" sz="1400" dirty="0" smtClean="0"/>
            <a:t>Notify commission, farm organizations, jurisdictions</a:t>
          </a:r>
          <a:endParaRPr lang="en-US" sz="1400" dirty="0"/>
        </a:p>
      </dgm:t>
    </dgm:pt>
    <dgm:pt modelId="{9181B8E3-4E56-4BD4-98EB-D117DB022621}" type="parTrans" cxnId="{E45C1711-4E57-4FAC-8FEB-C00EA5AACAD0}">
      <dgm:prSet/>
      <dgm:spPr/>
      <dgm:t>
        <a:bodyPr/>
        <a:lstStyle/>
        <a:p>
          <a:endParaRPr lang="en-US"/>
        </a:p>
      </dgm:t>
    </dgm:pt>
    <dgm:pt modelId="{4B61D93E-06BF-4178-9A7A-631D6909D146}" type="sibTrans" cxnId="{E45C1711-4E57-4FAC-8FEB-C00EA5AACAD0}">
      <dgm:prSet/>
      <dgm:spPr/>
      <dgm:t>
        <a:bodyPr/>
        <a:lstStyle/>
        <a:p>
          <a:endParaRPr lang="en-US"/>
        </a:p>
      </dgm:t>
    </dgm:pt>
    <dgm:pt modelId="{20A114F7-405A-43FE-B3F5-7A110EA3B3A5}" type="pres">
      <dgm:prSet presAssocID="{B7D2A77E-A92A-45BF-8D86-1BA7D0506A03}" presName="rootnode" presStyleCnt="0">
        <dgm:presLayoutVars>
          <dgm:chMax/>
          <dgm:chPref/>
          <dgm:dir/>
          <dgm:animLvl val="lvl"/>
        </dgm:presLayoutVars>
      </dgm:prSet>
      <dgm:spPr/>
      <dgm:t>
        <a:bodyPr/>
        <a:lstStyle/>
        <a:p>
          <a:endParaRPr lang="en-US"/>
        </a:p>
      </dgm:t>
    </dgm:pt>
    <dgm:pt modelId="{DEBD7DEB-2A9A-41A9-9E21-4B1434664BF2}" type="pres">
      <dgm:prSet presAssocID="{19286347-D4F1-4A72-B8B4-5E563FF5F4F3}" presName="composite" presStyleCnt="0"/>
      <dgm:spPr/>
    </dgm:pt>
    <dgm:pt modelId="{19533D95-3CE9-4703-8919-C4ABB98A5ACD}" type="pres">
      <dgm:prSet presAssocID="{19286347-D4F1-4A72-B8B4-5E563FF5F4F3}" presName="bentUpArrow1" presStyleLbl="alignImgPlace1" presStyleIdx="0" presStyleCnt="4" custLinFactNeighborX="-76859" custLinFactNeighborY="31118"/>
      <dgm:spPr/>
    </dgm:pt>
    <dgm:pt modelId="{CAAB5C8B-70E2-4440-A39F-DA6EF7D5D5E3}" type="pres">
      <dgm:prSet presAssocID="{19286347-D4F1-4A72-B8B4-5E563FF5F4F3}" presName="ParentText" presStyleLbl="node1" presStyleIdx="0" presStyleCnt="5" custScaleX="426325">
        <dgm:presLayoutVars>
          <dgm:chMax val="1"/>
          <dgm:chPref val="1"/>
          <dgm:bulletEnabled val="1"/>
        </dgm:presLayoutVars>
      </dgm:prSet>
      <dgm:spPr/>
      <dgm:t>
        <a:bodyPr/>
        <a:lstStyle/>
        <a:p>
          <a:endParaRPr lang="en-US"/>
        </a:p>
      </dgm:t>
    </dgm:pt>
    <dgm:pt modelId="{26532D1B-42FC-4B0E-9374-01CFE98C3140}" type="pres">
      <dgm:prSet presAssocID="{19286347-D4F1-4A72-B8B4-5E563FF5F4F3}" presName="ChildText" presStyleLbl="revTx" presStyleIdx="0" presStyleCnt="4">
        <dgm:presLayoutVars>
          <dgm:chMax val="0"/>
          <dgm:chPref val="0"/>
          <dgm:bulletEnabled val="1"/>
        </dgm:presLayoutVars>
      </dgm:prSet>
      <dgm:spPr/>
      <dgm:t>
        <a:bodyPr/>
        <a:lstStyle/>
        <a:p>
          <a:endParaRPr lang="en-US"/>
        </a:p>
      </dgm:t>
    </dgm:pt>
    <dgm:pt modelId="{05F1E284-9420-4CC9-903D-EF7D3CEBE25C}" type="pres">
      <dgm:prSet presAssocID="{67BD0BC4-7D4C-478C-BE63-DAB5147E5792}" presName="sibTrans" presStyleCnt="0"/>
      <dgm:spPr/>
    </dgm:pt>
    <dgm:pt modelId="{E92394E3-F17F-49D2-8C99-176F5299D30B}" type="pres">
      <dgm:prSet presAssocID="{9C93DAF8-4CB2-4AFD-B19D-7851C345ABF6}" presName="composite" presStyleCnt="0"/>
      <dgm:spPr/>
    </dgm:pt>
    <dgm:pt modelId="{E9B11EDE-692F-4409-A90F-C629E32A2FA4}" type="pres">
      <dgm:prSet presAssocID="{9C93DAF8-4CB2-4AFD-B19D-7851C345ABF6}" presName="bentUpArrow1" presStyleLbl="alignImgPlace1" presStyleIdx="1" presStyleCnt="4" custLinFactNeighborX="-86883" custLinFactNeighborY="30435"/>
      <dgm:spPr/>
    </dgm:pt>
    <dgm:pt modelId="{34DBD864-7415-4EAD-8141-BDC53D958629}" type="pres">
      <dgm:prSet presAssocID="{9C93DAF8-4CB2-4AFD-B19D-7851C345ABF6}" presName="ParentText" presStyleLbl="node1" presStyleIdx="1" presStyleCnt="5" custScaleX="426325">
        <dgm:presLayoutVars>
          <dgm:chMax val="1"/>
          <dgm:chPref val="1"/>
          <dgm:bulletEnabled val="1"/>
        </dgm:presLayoutVars>
      </dgm:prSet>
      <dgm:spPr/>
      <dgm:t>
        <a:bodyPr/>
        <a:lstStyle/>
        <a:p>
          <a:endParaRPr lang="en-US"/>
        </a:p>
      </dgm:t>
    </dgm:pt>
    <dgm:pt modelId="{CBA5AC38-47F2-449C-9B0A-3FCDA26D14C4}" type="pres">
      <dgm:prSet presAssocID="{9C93DAF8-4CB2-4AFD-B19D-7851C345ABF6}" presName="ChildText" presStyleLbl="revTx" presStyleIdx="1" presStyleCnt="4">
        <dgm:presLayoutVars>
          <dgm:chMax val="0"/>
          <dgm:chPref val="0"/>
          <dgm:bulletEnabled val="1"/>
        </dgm:presLayoutVars>
      </dgm:prSet>
      <dgm:spPr/>
    </dgm:pt>
    <dgm:pt modelId="{94E70225-995C-4523-B218-EE9AF70BF84F}" type="pres">
      <dgm:prSet presAssocID="{580A3EE8-396A-4C0D-9DB6-02A0AA500759}" presName="sibTrans" presStyleCnt="0"/>
      <dgm:spPr/>
    </dgm:pt>
    <dgm:pt modelId="{3003BDC0-0755-42EF-977D-3CA71194314D}" type="pres">
      <dgm:prSet presAssocID="{7F19CF26-D09F-4ACB-83FB-B3B6D130A669}" presName="composite" presStyleCnt="0"/>
      <dgm:spPr/>
    </dgm:pt>
    <dgm:pt modelId="{2ABCBA79-E138-425F-AFDB-DB15BDB0593D}" type="pres">
      <dgm:prSet presAssocID="{7F19CF26-D09F-4ACB-83FB-B3B6D130A669}" presName="bentUpArrow1" presStyleLbl="alignImgPlace1" presStyleIdx="2" presStyleCnt="4" custLinFactNeighborX="-86884" custLinFactNeighborY="30435"/>
      <dgm:spPr/>
    </dgm:pt>
    <dgm:pt modelId="{674DC99B-EFAC-45F9-960A-6C9A2DF7C29A}" type="pres">
      <dgm:prSet presAssocID="{7F19CF26-D09F-4ACB-83FB-B3B6D130A669}" presName="ParentText" presStyleLbl="node1" presStyleIdx="2" presStyleCnt="5" custScaleX="426325">
        <dgm:presLayoutVars>
          <dgm:chMax val="1"/>
          <dgm:chPref val="1"/>
          <dgm:bulletEnabled val="1"/>
        </dgm:presLayoutVars>
      </dgm:prSet>
      <dgm:spPr/>
      <dgm:t>
        <a:bodyPr/>
        <a:lstStyle/>
        <a:p>
          <a:endParaRPr lang="en-US"/>
        </a:p>
      </dgm:t>
    </dgm:pt>
    <dgm:pt modelId="{78D25956-CF94-4B05-8924-CC067BF5197C}" type="pres">
      <dgm:prSet presAssocID="{7F19CF26-D09F-4ACB-83FB-B3B6D130A669}" presName="ChildText" presStyleLbl="revTx" presStyleIdx="2" presStyleCnt="4">
        <dgm:presLayoutVars>
          <dgm:chMax val="0"/>
          <dgm:chPref val="0"/>
          <dgm:bulletEnabled val="1"/>
        </dgm:presLayoutVars>
      </dgm:prSet>
      <dgm:spPr/>
    </dgm:pt>
    <dgm:pt modelId="{E964EC98-29A5-42D7-A460-0E233CFED75A}" type="pres">
      <dgm:prSet presAssocID="{A59CCA4D-7625-4896-8319-64E931C9ADD9}" presName="sibTrans" presStyleCnt="0"/>
      <dgm:spPr/>
    </dgm:pt>
    <dgm:pt modelId="{67FAF4CF-E038-485F-931A-038EF7091A46}" type="pres">
      <dgm:prSet presAssocID="{971208D7-3C65-4680-A2A8-386BEFA77042}" presName="composite" presStyleCnt="0"/>
      <dgm:spPr/>
    </dgm:pt>
    <dgm:pt modelId="{AB060265-070D-45BC-B54A-99E98369E0AE}" type="pres">
      <dgm:prSet presAssocID="{971208D7-3C65-4680-A2A8-386BEFA77042}" presName="bentUpArrow1" presStyleLbl="alignImgPlace1" presStyleIdx="3" presStyleCnt="4" custLinFactNeighborX="-86883" custLinFactNeighborY="26631"/>
      <dgm:spPr/>
    </dgm:pt>
    <dgm:pt modelId="{C3A87A9B-7A36-4AD0-924E-344E61517BB4}" type="pres">
      <dgm:prSet presAssocID="{971208D7-3C65-4680-A2A8-386BEFA77042}" presName="ParentText" presStyleLbl="node1" presStyleIdx="3" presStyleCnt="5" custScaleX="426325">
        <dgm:presLayoutVars>
          <dgm:chMax val="1"/>
          <dgm:chPref val="1"/>
          <dgm:bulletEnabled val="1"/>
        </dgm:presLayoutVars>
      </dgm:prSet>
      <dgm:spPr/>
      <dgm:t>
        <a:bodyPr/>
        <a:lstStyle/>
        <a:p>
          <a:endParaRPr lang="en-US"/>
        </a:p>
      </dgm:t>
    </dgm:pt>
    <dgm:pt modelId="{201A77E4-C5E5-4FED-85C5-BAD217AD73B4}" type="pres">
      <dgm:prSet presAssocID="{971208D7-3C65-4680-A2A8-386BEFA77042}" presName="ChildText" presStyleLbl="revTx" presStyleIdx="3" presStyleCnt="4">
        <dgm:presLayoutVars>
          <dgm:chMax val="0"/>
          <dgm:chPref val="0"/>
          <dgm:bulletEnabled val="1"/>
        </dgm:presLayoutVars>
      </dgm:prSet>
      <dgm:spPr/>
    </dgm:pt>
    <dgm:pt modelId="{085C2079-BA8B-4E56-81AC-93DC0D1A89E8}" type="pres">
      <dgm:prSet presAssocID="{2740AC7E-5047-4AF0-B92D-2C5995959D2E}" presName="sibTrans" presStyleCnt="0"/>
      <dgm:spPr/>
    </dgm:pt>
    <dgm:pt modelId="{21D87372-A924-45F9-B1BE-3F896A5C6516}" type="pres">
      <dgm:prSet presAssocID="{F5CF6FAD-EADC-4400-B988-086326CB1B04}" presName="composite" presStyleCnt="0"/>
      <dgm:spPr/>
    </dgm:pt>
    <dgm:pt modelId="{D80BD992-FA8B-48D8-A8D1-6780B2ABEB9C}" type="pres">
      <dgm:prSet presAssocID="{F5CF6FAD-EADC-4400-B988-086326CB1B04}" presName="ParentText" presStyleLbl="node1" presStyleIdx="4" presStyleCnt="5" custScaleX="426325">
        <dgm:presLayoutVars>
          <dgm:chMax val="1"/>
          <dgm:chPref val="1"/>
          <dgm:bulletEnabled val="1"/>
        </dgm:presLayoutVars>
      </dgm:prSet>
      <dgm:spPr/>
      <dgm:t>
        <a:bodyPr/>
        <a:lstStyle/>
        <a:p>
          <a:endParaRPr lang="en-US"/>
        </a:p>
      </dgm:t>
    </dgm:pt>
  </dgm:ptLst>
  <dgm:cxnLst>
    <dgm:cxn modelId="{9798C50E-E9B4-4A75-84A3-BD24C5930A4F}" type="presOf" srcId="{9C93DAF8-4CB2-4AFD-B19D-7851C345ABF6}" destId="{34DBD864-7415-4EAD-8141-BDC53D958629}" srcOrd="0" destOrd="0" presId="urn:microsoft.com/office/officeart/2005/8/layout/StepDownProcess"/>
    <dgm:cxn modelId="{A986CB82-063E-46C9-A90C-A07E543307D6}" srcId="{B7D2A77E-A92A-45BF-8D86-1BA7D0506A03}" destId="{19286347-D4F1-4A72-B8B4-5E563FF5F4F3}" srcOrd="0" destOrd="0" parTransId="{CD751E24-976F-46FF-9E11-4F96C25F3D22}" sibTransId="{67BD0BC4-7D4C-478C-BE63-DAB5147E5792}"/>
    <dgm:cxn modelId="{34397F31-7506-43A2-AF20-4E55FDFE67CC}" type="presOf" srcId="{F5CF6FAD-EADC-4400-B988-086326CB1B04}" destId="{D80BD992-FA8B-48D8-A8D1-6780B2ABEB9C}" srcOrd="0" destOrd="0" presId="urn:microsoft.com/office/officeart/2005/8/layout/StepDownProcess"/>
    <dgm:cxn modelId="{63112B4B-2E83-4D11-A30A-B8EEEF812314}" type="presOf" srcId="{B7D2A77E-A92A-45BF-8D86-1BA7D0506A03}" destId="{20A114F7-405A-43FE-B3F5-7A110EA3B3A5}" srcOrd="0" destOrd="0" presId="urn:microsoft.com/office/officeart/2005/8/layout/StepDownProcess"/>
    <dgm:cxn modelId="{9A95CFE3-B9F9-46D7-A587-0154EDEF0A7C}" type="presOf" srcId="{971208D7-3C65-4680-A2A8-386BEFA77042}" destId="{C3A87A9B-7A36-4AD0-924E-344E61517BB4}" srcOrd="0" destOrd="0" presId="urn:microsoft.com/office/officeart/2005/8/layout/StepDownProcess"/>
    <dgm:cxn modelId="{C03BE722-39F5-4DDF-B574-2EB6BF454B2F}" srcId="{B7D2A77E-A92A-45BF-8D86-1BA7D0506A03}" destId="{9C93DAF8-4CB2-4AFD-B19D-7851C345ABF6}" srcOrd="1" destOrd="0" parTransId="{FF445348-F90C-4769-A1F6-47423EE1A702}" sibTransId="{580A3EE8-396A-4C0D-9DB6-02A0AA500759}"/>
    <dgm:cxn modelId="{A12E1519-8350-4464-A1EF-D1F1C5F3D44A}" srcId="{B7D2A77E-A92A-45BF-8D86-1BA7D0506A03}" destId="{7F19CF26-D09F-4ACB-83FB-B3B6D130A669}" srcOrd="2" destOrd="0" parTransId="{8BACC003-467E-40FA-9AFF-B41BBC5CA83F}" sibTransId="{A59CCA4D-7625-4896-8319-64E931C9ADD9}"/>
    <dgm:cxn modelId="{9902D296-D18D-4EBF-A21E-2D947041D016}" srcId="{B7D2A77E-A92A-45BF-8D86-1BA7D0506A03}" destId="{971208D7-3C65-4680-A2A8-386BEFA77042}" srcOrd="3" destOrd="0" parTransId="{35870B53-1D49-4E63-9C40-3C356A30859E}" sibTransId="{2740AC7E-5047-4AF0-B92D-2C5995959D2E}"/>
    <dgm:cxn modelId="{392C963C-0017-479B-8259-E40F1D1EC4CF}" type="presOf" srcId="{7F19CF26-D09F-4ACB-83FB-B3B6D130A669}" destId="{674DC99B-EFAC-45F9-960A-6C9A2DF7C29A}" srcOrd="0" destOrd="0" presId="urn:microsoft.com/office/officeart/2005/8/layout/StepDownProcess"/>
    <dgm:cxn modelId="{621E455B-E378-4219-AE7F-E4E201693385}" type="presOf" srcId="{19286347-D4F1-4A72-B8B4-5E563FF5F4F3}" destId="{CAAB5C8B-70E2-4440-A39F-DA6EF7D5D5E3}" srcOrd="0" destOrd="0" presId="urn:microsoft.com/office/officeart/2005/8/layout/StepDownProcess"/>
    <dgm:cxn modelId="{E45C1711-4E57-4FAC-8FEB-C00EA5AACAD0}" srcId="{B7D2A77E-A92A-45BF-8D86-1BA7D0506A03}" destId="{F5CF6FAD-EADC-4400-B988-086326CB1B04}" srcOrd="4" destOrd="0" parTransId="{9181B8E3-4E56-4BD4-98EB-D117DB022621}" sibTransId="{4B61D93E-06BF-4178-9A7A-631D6909D146}"/>
    <dgm:cxn modelId="{B5711280-9544-477A-A514-755B07891091}" type="presParOf" srcId="{20A114F7-405A-43FE-B3F5-7A110EA3B3A5}" destId="{DEBD7DEB-2A9A-41A9-9E21-4B1434664BF2}" srcOrd="0" destOrd="0" presId="urn:microsoft.com/office/officeart/2005/8/layout/StepDownProcess"/>
    <dgm:cxn modelId="{E379E431-F1A1-448F-B636-89DCC233F99F}" type="presParOf" srcId="{DEBD7DEB-2A9A-41A9-9E21-4B1434664BF2}" destId="{19533D95-3CE9-4703-8919-C4ABB98A5ACD}" srcOrd="0" destOrd="0" presId="urn:microsoft.com/office/officeart/2005/8/layout/StepDownProcess"/>
    <dgm:cxn modelId="{6A873B7B-637A-402A-A4F7-E4C70BCA8A2B}" type="presParOf" srcId="{DEBD7DEB-2A9A-41A9-9E21-4B1434664BF2}" destId="{CAAB5C8B-70E2-4440-A39F-DA6EF7D5D5E3}" srcOrd="1" destOrd="0" presId="urn:microsoft.com/office/officeart/2005/8/layout/StepDownProcess"/>
    <dgm:cxn modelId="{97852B0B-7BCD-4C43-AF72-17040EBD227E}" type="presParOf" srcId="{DEBD7DEB-2A9A-41A9-9E21-4B1434664BF2}" destId="{26532D1B-42FC-4B0E-9374-01CFE98C3140}" srcOrd="2" destOrd="0" presId="urn:microsoft.com/office/officeart/2005/8/layout/StepDownProcess"/>
    <dgm:cxn modelId="{E63D59C5-627E-425D-85C2-F1ADE1F33EB3}" type="presParOf" srcId="{20A114F7-405A-43FE-B3F5-7A110EA3B3A5}" destId="{05F1E284-9420-4CC9-903D-EF7D3CEBE25C}" srcOrd="1" destOrd="0" presId="urn:microsoft.com/office/officeart/2005/8/layout/StepDownProcess"/>
    <dgm:cxn modelId="{330AD0EC-0F22-496A-B1FE-BDA5AB309550}" type="presParOf" srcId="{20A114F7-405A-43FE-B3F5-7A110EA3B3A5}" destId="{E92394E3-F17F-49D2-8C99-176F5299D30B}" srcOrd="2" destOrd="0" presId="urn:microsoft.com/office/officeart/2005/8/layout/StepDownProcess"/>
    <dgm:cxn modelId="{471C9B82-4794-4554-BB75-7E05906F9D34}" type="presParOf" srcId="{E92394E3-F17F-49D2-8C99-176F5299D30B}" destId="{E9B11EDE-692F-4409-A90F-C629E32A2FA4}" srcOrd="0" destOrd="0" presId="urn:microsoft.com/office/officeart/2005/8/layout/StepDownProcess"/>
    <dgm:cxn modelId="{55983C53-0C5B-4326-B438-796D4891F8D2}" type="presParOf" srcId="{E92394E3-F17F-49D2-8C99-176F5299D30B}" destId="{34DBD864-7415-4EAD-8141-BDC53D958629}" srcOrd="1" destOrd="0" presId="urn:microsoft.com/office/officeart/2005/8/layout/StepDownProcess"/>
    <dgm:cxn modelId="{60884CD2-2AEC-46BE-9589-D34499B3B335}" type="presParOf" srcId="{E92394E3-F17F-49D2-8C99-176F5299D30B}" destId="{CBA5AC38-47F2-449C-9B0A-3FCDA26D14C4}" srcOrd="2" destOrd="0" presId="urn:microsoft.com/office/officeart/2005/8/layout/StepDownProcess"/>
    <dgm:cxn modelId="{A5A6A5B2-B86F-4090-ABB8-53ABD9AC3F23}" type="presParOf" srcId="{20A114F7-405A-43FE-B3F5-7A110EA3B3A5}" destId="{94E70225-995C-4523-B218-EE9AF70BF84F}" srcOrd="3" destOrd="0" presId="urn:microsoft.com/office/officeart/2005/8/layout/StepDownProcess"/>
    <dgm:cxn modelId="{5AB2E6C4-D42E-441B-B571-ABB30D4B5E08}" type="presParOf" srcId="{20A114F7-405A-43FE-B3F5-7A110EA3B3A5}" destId="{3003BDC0-0755-42EF-977D-3CA71194314D}" srcOrd="4" destOrd="0" presId="urn:microsoft.com/office/officeart/2005/8/layout/StepDownProcess"/>
    <dgm:cxn modelId="{B2FE0539-3ACB-4864-AFAA-8A4C4073841A}" type="presParOf" srcId="{3003BDC0-0755-42EF-977D-3CA71194314D}" destId="{2ABCBA79-E138-425F-AFDB-DB15BDB0593D}" srcOrd="0" destOrd="0" presId="urn:microsoft.com/office/officeart/2005/8/layout/StepDownProcess"/>
    <dgm:cxn modelId="{A82629F4-2419-4DD4-A177-AF49A0331985}" type="presParOf" srcId="{3003BDC0-0755-42EF-977D-3CA71194314D}" destId="{674DC99B-EFAC-45F9-960A-6C9A2DF7C29A}" srcOrd="1" destOrd="0" presId="urn:microsoft.com/office/officeart/2005/8/layout/StepDownProcess"/>
    <dgm:cxn modelId="{F7BF35D8-4BBF-444C-A9CF-6CA8AA1CAA86}" type="presParOf" srcId="{3003BDC0-0755-42EF-977D-3CA71194314D}" destId="{78D25956-CF94-4B05-8924-CC067BF5197C}" srcOrd="2" destOrd="0" presId="urn:microsoft.com/office/officeart/2005/8/layout/StepDownProcess"/>
    <dgm:cxn modelId="{B5673923-B8EC-4046-BA45-ED1D02B08EF3}" type="presParOf" srcId="{20A114F7-405A-43FE-B3F5-7A110EA3B3A5}" destId="{E964EC98-29A5-42D7-A460-0E233CFED75A}" srcOrd="5" destOrd="0" presId="urn:microsoft.com/office/officeart/2005/8/layout/StepDownProcess"/>
    <dgm:cxn modelId="{8DDF9504-89EE-4640-BC58-26C12D455703}" type="presParOf" srcId="{20A114F7-405A-43FE-B3F5-7A110EA3B3A5}" destId="{67FAF4CF-E038-485F-931A-038EF7091A46}" srcOrd="6" destOrd="0" presId="urn:microsoft.com/office/officeart/2005/8/layout/StepDownProcess"/>
    <dgm:cxn modelId="{C08D5AC8-4D76-4947-B99B-D210A8A69992}" type="presParOf" srcId="{67FAF4CF-E038-485F-931A-038EF7091A46}" destId="{AB060265-070D-45BC-B54A-99E98369E0AE}" srcOrd="0" destOrd="0" presId="urn:microsoft.com/office/officeart/2005/8/layout/StepDownProcess"/>
    <dgm:cxn modelId="{5912EEA5-5216-446F-9E86-099CB7E78153}" type="presParOf" srcId="{67FAF4CF-E038-485F-931A-038EF7091A46}" destId="{C3A87A9B-7A36-4AD0-924E-344E61517BB4}" srcOrd="1" destOrd="0" presId="urn:microsoft.com/office/officeart/2005/8/layout/StepDownProcess"/>
    <dgm:cxn modelId="{D5362A63-A394-40BF-B39E-CEA69EC1AD05}" type="presParOf" srcId="{67FAF4CF-E038-485F-931A-038EF7091A46}" destId="{201A77E4-C5E5-4FED-85C5-BAD217AD73B4}" srcOrd="2" destOrd="0" presId="urn:microsoft.com/office/officeart/2005/8/layout/StepDownProcess"/>
    <dgm:cxn modelId="{BD5DA25A-17EC-47F5-9C26-2F6802DE6828}" type="presParOf" srcId="{20A114F7-405A-43FE-B3F5-7A110EA3B3A5}" destId="{085C2079-BA8B-4E56-81AC-93DC0D1A89E8}" srcOrd="7" destOrd="0" presId="urn:microsoft.com/office/officeart/2005/8/layout/StepDownProcess"/>
    <dgm:cxn modelId="{25CD9FFD-7037-403C-A5D7-B4A2C943DFEE}" type="presParOf" srcId="{20A114F7-405A-43FE-B3F5-7A110EA3B3A5}" destId="{21D87372-A924-45F9-B1BE-3F896A5C6516}" srcOrd="8" destOrd="0" presId="urn:microsoft.com/office/officeart/2005/8/layout/StepDownProcess"/>
    <dgm:cxn modelId="{8137A9D4-9C0F-4FD3-9788-D2FFA588E5FA}" type="presParOf" srcId="{21D87372-A924-45F9-B1BE-3F896A5C6516}" destId="{D80BD992-FA8B-48D8-A8D1-6780B2ABEB9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736033-1C87-4E52-9E85-2B17738F00E6}" type="doc">
      <dgm:prSet loTypeId="urn:microsoft.com/office/officeart/2011/layout/HexagonRadial" loCatId="cycle" qsTypeId="urn:microsoft.com/office/officeart/2005/8/quickstyle/simple5" qsCatId="simple" csTypeId="urn:microsoft.com/office/officeart/2005/8/colors/accent4_2" csCatId="accent4" phldr="1"/>
      <dgm:spPr/>
      <dgm:t>
        <a:bodyPr/>
        <a:lstStyle/>
        <a:p>
          <a:endParaRPr lang="en-US"/>
        </a:p>
      </dgm:t>
    </dgm:pt>
    <dgm:pt modelId="{CD34A32B-5B7B-487C-A7FA-8AA32985089E}">
      <dgm:prSet phldrT="[Text]" custT="1"/>
      <dgm:spPr/>
      <dgm:t>
        <a:bodyPr/>
        <a:lstStyle/>
        <a:p>
          <a:r>
            <a:rPr lang="en-US" sz="2000" b="1" dirty="0" smtClean="0">
              <a:solidFill>
                <a:schemeClr val="tx1"/>
              </a:solidFill>
            </a:rPr>
            <a:t>Diverse</a:t>
          </a:r>
          <a:endParaRPr lang="en-US" sz="1050" b="1" dirty="0">
            <a:solidFill>
              <a:schemeClr val="tx1"/>
            </a:solidFill>
          </a:endParaRPr>
        </a:p>
      </dgm:t>
    </dgm:pt>
    <dgm:pt modelId="{4F6BD459-886A-4B59-B1C8-D72CA8C41692}" type="parTrans" cxnId="{13503075-3A4B-4FEC-836E-158EC83802A0}">
      <dgm:prSet/>
      <dgm:spPr/>
      <dgm:t>
        <a:bodyPr/>
        <a:lstStyle/>
        <a:p>
          <a:endParaRPr lang="en-US"/>
        </a:p>
      </dgm:t>
    </dgm:pt>
    <dgm:pt modelId="{A4A6F91B-49DC-4691-B939-54EC9A2F3771}" type="sibTrans" cxnId="{13503075-3A4B-4FEC-836E-158EC83802A0}">
      <dgm:prSet/>
      <dgm:spPr/>
      <dgm:t>
        <a:bodyPr/>
        <a:lstStyle/>
        <a:p>
          <a:endParaRPr lang="en-US"/>
        </a:p>
      </dgm:t>
    </dgm:pt>
    <dgm:pt modelId="{AAEEF87D-FD46-4CD7-833F-57D40D5089C9}">
      <dgm:prSet phldrT="[Text]" custT="1"/>
      <dgm:spPr/>
      <dgm:t>
        <a:bodyPr/>
        <a:lstStyle/>
        <a:p>
          <a:r>
            <a:rPr lang="en-US" sz="1400" dirty="0" smtClean="0">
              <a:solidFill>
                <a:schemeClr val="tx1"/>
              </a:solidFill>
            </a:rPr>
            <a:t>Education</a:t>
          </a:r>
          <a:endParaRPr lang="en-US" sz="1100" dirty="0">
            <a:solidFill>
              <a:schemeClr val="tx1"/>
            </a:solidFill>
          </a:endParaRPr>
        </a:p>
      </dgm:t>
    </dgm:pt>
    <dgm:pt modelId="{81F6DD75-2E16-467F-982A-EBF5B5D807A3}" type="parTrans" cxnId="{45331B32-555B-49BE-AB05-CE607FCE4CE8}">
      <dgm:prSet/>
      <dgm:spPr/>
      <dgm:t>
        <a:bodyPr/>
        <a:lstStyle/>
        <a:p>
          <a:endParaRPr lang="en-US"/>
        </a:p>
      </dgm:t>
    </dgm:pt>
    <dgm:pt modelId="{45BB28D0-C927-4AFC-A7AD-D56DBA05DB55}" type="sibTrans" cxnId="{45331B32-555B-49BE-AB05-CE607FCE4CE8}">
      <dgm:prSet/>
      <dgm:spPr/>
      <dgm:t>
        <a:bodyPr/>
        <a:lstStyle/>
        <a:p>
          <a:endParaRPr lang="en-US"/>
        </a:p>
      </dgm:t>
    </dgm:pt>
    <dgm:pt modelId="{E6DA00C6-9A62-45DC-A5E6-550C24301587}">
      <dgm:prSet phldrT="[Text]" custT="1"/>
      <dgm:spPr/>
      <dgm:t>
        <a:bodyPr/>
        <a:lstStyle/>
        <a:p>
          <a:r>
            <a:rPr lang="en-US" sz="1400" dirty="0" smtClean="0">
              <a:solidFill>
                <a:schemeClr val="tx1"/>
              </a:solidFill>
            </a:rPr>
            <a:t>Gender</a:t>
          </a:r>
          <a:endParaRPr lang="en-US" sz="1100" dirty="0">
            <a:solidFill>
              <a:schemeClr val="tx1"/>
            </a:solidFill>
          </a:endParaRPr>
        </a:p>
      </dgm:t>
    </dgm:pt>
    <dgm:pt modelId="{C6C6D6F5-BCD7-48F5-B203-0823EBE41C24}" type="parTrans" cxnId="{345CB061-27B2-4D88-8D37-C0661EFDBD0E}">
      <dgm:prSet/>
      <dgm:spPr/>
      <dgm:t>
        <a:bodyPr/>
        <a:lstStyle/>
        <a:p>
          <a:endParaRPr lang="en-US"/>
        </a:p>
      </dgm:t>
    </dgm:pt>
    <dgm:pt modelId="{35DDFF9F-06E5-4848-9FFD-2FFA1F620659}" type="sibTrans" cxnId="{345CB061-27B2-4D88-8D37-C0661EFDBD0E}">
      <dgm:prSet/>
      <dgm:spPr/>
      <dgm:t>
        <a:bodyPr/>
        <a:lstStyle/>
        <a:p>
          <a:endParaRPr lang="en-US"/>
        </a:p>
      </dgm:t>
    </dgm:pt>
    <dgm:pt modelId="{DBCD5520-F35C-4C08-AD9E-FB66A4E30BC8}">
      <dgm:prSet phldrT="[Text]" custT="1"/>
      <dgm:spPr/>
      <dgm:t>
        <a:bodyPr/>
        <a:lstStyle/>
        <a:p>
          <a:r>
            <a:rPr lang="en-US" sz="1200" dirty="0" smtClean="0">
              <a:solidFill>
                <a:schemeClr val="tx1"/>
              </a:solidFill>
            </a:rPr>
            <a:t>Occupation</a:t>
          </a:r>
          <a:endParaRPr lang="en-US" sz="1050" dirty="0">
            <a:solidFill>
              <a:schemeClr val="tx1"/>
            </a:solidFill>
          </a:endParaRPr>
        </a:p>
      </dgm:t>
    </dgm:pt>
    <dgm:pt modelId="{5A71F5F5-C086-4FB8-8AB6-AACF8BE4BF48}" type="parTrans" cxnId="{7306502C-39BA-42F2-83EA-AF4F20340262}">
      <dgm:prSet/>
      <dgm:spPr/>
      <dgm:t>
        <a:bodyPr/>
        <a:lstStyle/>
        <a:p>
          <a:endParaRPr lang="en-US"/>
        </a:p>
      </dgm:t>
    </dgm:pt>
    <dgm:pt modelId="{D49FAB89-772E-40FA-8822-EA3D7B93BE7C}" type="sibTrans" cxnId="{7306502C-39BA-42F2-83EA-AF4F20340262}">
      <dgm:prSet/>
      <dgm:spPr/>
      <dgm:t>
        <a:bodyPr/>
        <a:lstStyle/>
        <a:p>
          <a:endParaRPr lang="en-US"/>
        </a:p>
      </dgm:t>
    </dgm:pt>
    <dgm:pt modelId="{1541C2CE-1F53-49C8-9CA7-0939171496A0}">
      <dgm:prSet phldrT="[Text]" custT="1"/>
      <dgm:spPr/>
      <dgm:t>
        <a:bodyPr/>
        <a:lstStyle/>
        <a:p>
          <a:r>
            <a:rPr lang="en-US" sz="1400" dirty="0" smtClean="0">
              <a:solidFill>
                <a:schemeClr val="tx1"/>
              </a:solidFill>
            </a:rPr>
            <a:t>Age</a:t>
          </a:r>
          <a:endParaRPr lang="en-US" sz="1100" dirty="0">
            <a:solidFill>
              <a:schemeClr val="tx1"/>
            </a:solidFill>
          </a:endParaRPr>
        </a:p>
      </dgm:t>
    </dgm:pt>
    <dgm:pt modelId="{F2676754-2853-40EE-B388-E136067617A7}" type="parTrans" cxnId="{F517FD02-DF04-4866-B56F-362B182C62CA}">
      <dgm:prSet/>
      <dgm:spPr/>
      <dgm:t>
        <a:bodyPr/>
        <a:lstStyle/>
        <a:p>
          <a:endParaRPr lang="en-US"/>
        </a:p>
      </dgm:t>
    </dgm:pt>
    <dgm:pt modelId="{BBA38B3A-3D90-4DA7-A1DA-B0D3F97EE31A}" type="sibTrans" cxnId="{F517FD02-DF04-4866-B56F-362B182C62CA}">
      <dgm:prSet/>
      <dgm:spPr/>
      <dgm:t>
        <a:bodyPr/>
        <a:lstStyle/>
        <a:p>
          <a:endParaRPr lang="en-US"/>
        </a:p>
      </dgm:t>
    </dgm:pt>
    <dgm:pt modelId="{5B592139-DDAD-40D8-90FE-D1D92D0C9A73}">
      <dgm:prSet phldrT="[Text]" custT="1"/>
      <dgm:spPr/>
      <dgm:t>
        <a:bodyPr/>
        <a:lstStyle/>
        <a:p>
          <a:r>
            <a:rPr lang="en-US" sz="1400" dirty="0" smtClean="0">
              <a:solidFill>
                <a:schemeClr val="tx1"/>
              </a:solidFill>
            </a:rPr>
            <a:t>Race, Culture</a:t>
          </a:r>
          <a:endParaRPr lang="en-US" sz="1400" dirty="0">
            <a:solidFill>
              <a:schemeClr val="tx1"/>
            </a:solidFill>
          </a:endParaRPr>
        </a:p>
      </dgm:t>
    </dgm:pt>
    <dgm:pt modelId="{E0C3760D-9729-4FE9-9D80-B7C298EDD94B}" type="parTrans" cxnId="{BFB53829-04DD-4F06-8D44-7835CF625DB0}">
      <dgm:prSet/>
      <dgm:spPr/>
      <dgm:t>
        <a:bodyPr/>
        <a:lstStyle/>
        <a:p>
          <a:endParaRPr lang="en-US"/>
        </a:p>
      </dgm:t>
    </dgm:pt>
    <dgm:pt modelId="{96CC595A-B9AE-4785-B8FB-B0A3177F2DB8}" type="sibTrans" cxnId="{BFB53829-04DD-4F06-8D44-7835CF625DB0}">
      <dgm:prSet/>
      <dgm:spPr/>
      <dgm:t>
        <a:bodyPr/>
        <a:lstStyle/>
        <a:p>
          <a:endParaRPr lang="en-US"/>
        </a:p>
      </dgm:t>
    </dgm:pt>
    <dgm:pt modelId="{D8D68330-52D3-438A-9BBE-EEEC5A8A8F66}">
      <dgm:prSet phldrT="[Text]" custT="1"/>
      <dgm:spPr/>
      <dgm:t>
        <a:bodyPr/>
        <a:lstStyle/>
        <a:p>
          <a:r>
            <a:rPr lang="en-US" sz="1400" smtClean="0">
              <a:solidFill>
                <a:schemeClr val="tx1"/>
              </a:solidFill>
            </a:rPr>
            <a:t>Socio-economic </a:t>
          </a:r>
          <a:r>
            <a:rPr lang="en-US" sz="1400" dirty="0" smtClean="0">
              <a:solidFill>
                <a:schemeClr val="tx1"/>
              </a:solidFill>
            </a:rPr>
            <a:t>Status</a:t>
          </a:r>
          <a:endParaRPr lang="en-US" sz="1400" dirty="0">
            <a:solidFill>
              <a:schemeClr val="tx1"/>
            </a:solidFill>
          </a:endParaRPr>
        </a:p>
      </dgm:t>
    </dgm:pt>
    <dgm:pt modelId="{F71D3F17-8D5E-48D7-BCE9-7DC4E253FA87}" type="parTrans" cxnId="{AB73DD26-C5EB-4DDC-B783-375F50E5560D}">
      <dgm:prSet/>
      <dgm:spPr/>
      <dgm:t>
        <a:bodyPr/>
        <a:lstStyle/>
        <a:p>
          <a:endParaRPr lang="en-US"/>
        </a:p>
      </dgm:t>
    </dgm:pt>
    <dgm:pt modelId="{2383AA68-C5F0-4CB5-A8E9-3791D42DCB96}" type="sibTrans" cxnId="{AB73DD26-C5EB-4DDC-B783-375F50E5560D}">
      <dgm:prSet/>
      <dgm:spPr/>
      <dgm:t>
        <a:bodyPr/>
        <a:lstStyle/>
        <a:p>
          <a:endParaRPr lang="en-US"/>
        </a:p>
      </dgm:t>
    </dgm:pt>
    <dgm:pt modelId="{9B062F59-2A0A-4DDF-83F2-C53F774DC650}" type="pres">
      <dgm:prSet presAssocID="{EC736033-1C87-4E52-9E85-2B17738F00E6}" presName="Name0" presStyleCnt="0">
        <dgm:presLayoutVars>
          <dgm:chMax val="1"/>
          <dgm:chPref val="1"/>
          <dgm:dir/>
          <dgm:animOne val="branch"/>
          <dgm:animLvl val="lvl"/>
        </dgm:presLayoutVars>
      </dgm:prSet>
      <dgm:spPr/>
      <dgm:t>
        <a:bodyPr/>
        <a:lstStyle/>
        <a:p>
          <a:endParaRPr lang="en-US"/>
        </a:p>
      </dgm:t>
    </dgm:pt>
    <dgm:pt modelId="{E4A110C0-6D43-44A2-B70E-24AA235CECDB}" type="pres">
      <dgm:prSet presAssocID="{CD34A32B-5B7B-487C-A7FA-8AA32985089E}" presName="Parent" presStyleLbl="node0" presStyleIdx="0" presStyleCnt="1">
        <dgm:presLayoutVars>
          <dgm:chMax val="6"/>
          <dgm:chPref val="6"/>
        </dgm:presLayoutVars>
      </dgm:prSet>
      <dgm:spPr/>
      <dgm:t>
        <a:bodyPr/>
        <a:lstStyle/>
        <a:p>
          <a:endParaRPr lang="en-US"/>
        </a:p>
      </dgm:t>
    </dgm:pt>
    <dgm:pt modelId="{4BCE0679-7EC0-4D09-AFDD-698AF9B3BAB5}" type="pres">
      <dgm:prSet presAssocID="{AAEEF87D-FD46-4CD7-833F-57D40D5089C9}" presName="Accent1" presStyleCnt="0"/>
      <dgm:spPr/>
    </dgm:pt>
    <dgm:pt modelId="{5D6556F5-1883-4AA2-BE0D-B1E594C50B80}" type="pres">
      <dgm:prSet presAssocID="{AAEEF87D-FD46-4CD7-833F-57D40D5089C9}" presName="Accent" presStyleLbl="bgShp" presStyleIdx="0" presStyleCnt="6"/>
      <dgm:spPr/>
    </dgm:pt>
    <dgm:pt modelId="{F2A52EF1-D8A0-4DF3-840A-69A58330C3E2}" type="pres">
      <dgm:prSet presAssocID="{AAEEF87D-FD46-4CD7-833F-57D40D5089C9}" presName="Child1" presStyleLbl="node1" presStyleIdx="0" presStyleCnt="6">
        <dgm:presLayoutVars>
          <dgm:chMax val="0"/>
          <dgm:chPref val="0"/>
          <dgm:bulletEnabled val="1"/>
        </dgm:presLayoutVars>
      </dgm:prSet>
      <dgm:spPr/>
      <dgm:t>
        <a:bodyPr/>
        <a:lstStyle/>
        <a:p>
          <a:endParaRPr lang="en-US"/>
        </a:p>
      </dgm:t>
    </dgm:pt>
    <dgm:pt modelId="{B02D9AD0-BA70-47D3-97E8-883977801418}" type="pres">
      <dgm:prSet presAssocID="{E6DA00C6-9A62-45DC-A5E6-550C24301587}" presName="Accent2" presStyleCnt="0"/>
      <dgm:spPr/>
    </dgm:pt>
    <dgm:pt modelId="{2A4165A5-D590-4F7B-B3CB-27C9869911E7}" type="pres">
      <dgm:prSet presAssocID="{E6DA00C6-9A62-45DC-A5E6-550C24301587}" presName="Accent" presStyleLbl="bgShp" presStyleIdx="1" presStyleCnt="6"/>
      <dgm:spPr/>
    </dgm:pt>
    <dgm:pt modelId="{4ECA5843-677C-4512-9B11-1CEEFCEBBDF3}" type="pres">
      <dgm:prSet presAssocID="{E6DA00C6-9A62-45DC-A5E6-550C24301587}" presName="Child2" presStyleLbl="node1" presStyleIdx="1" presStyleCnt="6">
        <dgm:presLayoutVars>
          <dgm:chMax val="0"/>
          <dgm:chPref val="0"/>
          <dgm:bulletEnabled val="1"/>
        </dgm:presLayoutVars>
      </dgm:prSet>
      <dgm:spPr/>
      <dgm:t>
        <a:bodyPr/>
        <a:lstStyle/>
        <a:p>
          <a:endParaRPr lang="en-US"/>
        </a:p>
      </dgm:t>
    </dgm:pt>
    <dgm:pt modelId="{3CBE6062-E609-405D-9CA2-3D4CF550FBD4}" type="pres">
      <dgm:prSet presAssocID="{DBCD5520-F35C-4C08-AD9E-FB66A4E30BC8}" presName="Accent3" presStyleCnt="0"/>
      <dgm:spPr/>
    </dgm:pt>
    <dgm:pt modelId="{810C0184-A813-424B-825C-4317414A91DF}" type="pres">
      <dgm:prSet presAssocID="{DBCD5520-F35C-4C08-AD9E-FB66A4E30BC8}" presName="Accent" presStyleLbl="bgShp" presStyleIdx="2" presStyleCnt="6"/>
      <dgm:spPr/>
    </dgm:pt>
    <dgm:pt modelId="{9B524138-E40E-4AC4-8F29-A091BC9203D8}" type="pres">
      <dgm:prSet presAssocID="{DBCD5520-F35C-4C08-AD9E-FB66A4E30BC8}" presName="Child3" presStyleLbl="node1" presStyleIdx="2" presStyleCnt="6">
        <dgm:presLayoutVars>
          <dgm:chMax val="0"/>
          <dgm:chPref val="0"/>
          <dgm:bulletEnabled val="1"/>
        </dgm:presLayoutVars>
      </dgm:prSet>
      <dgm:spPr/>
      <dgm:t>
        <a:bodyPr/>
        <a:lstStyle/>
        <a:p>
          <a:endParaRPr lang="en-US"/>
        </a:p>
      </dgm:t>
    </dgm:pt>
    <dgm:pt modelId="{8BA937A8-DE97-419B-9DCC-15E18A84FB6C}" type="pres">
      <dgm:prSet presAssocID="{1541C2CE-1F53-49C8-9CA7-0939171496A0}" presName="Accent4" presStyleCnt="0"/>
      <dgm:spPr/>
    </dgm:pt>
    <dgm:pt modelId="{A2CFAE46-7407-48C4-B7FD-0809B5A06B80}" type="pres">
      <dgm:prSet presAssocID="{1541C2CE-1F53-49C8-9CA7-0939171496A0}" presName="Accent" presStyleLbl="bgShp" presStyleIdx="3" presStyleCnt="6"/>
      <dgm:spPr/>
    </dgm:pt>
    <dgm:pt modelId="{2E9986C5-1C8D-4A62-BFEE-D551F0E67E70}" type="pres">
      <dgm:prSet presAssocID="{1541C2CE-1F53-49C8-9CA7-0939171496A0}" presName="Child4" presStyleLbl="node1" presStyleIdx="3" presStyleCnt="6">
        <dgm:presLayoutVars>
          <dgm:chMax val="0"/>
          <dgm:chPref val="0"/>
          <dgm:bulletEnabled val="1"/>
        </dgm:presLayoutVars>
      </dgm:prSet>
      <dgm:spPr/>
      <dgm:t>
        <a:bodyPr/>
        <a:lstStyle/>
        <a:p>
          <a:endParaRPr lang="en-US"/>
        </a:p>
      </dgm:t>
    </dgm:pt>
    <dgm:pt modelId="{B3FDE24B-9F4A-4FB7-AD00-59C6F15BDF10}" type="pres">
      <dgm:prSet presAssocID="{5B592139-DDAD-40D8-90FE-D1D92D0C9A73}" presName="Accent5" presStyleCnt="0"/>
      <dgm:spPr/>
    </dgm:pt>
    <dgm:pt modelId="{EC8AA085-2339-4D65-A6B7-F838CD2F1951}" type="pres">
      <dgm:prSet presAssocID="{5B592139-DDAD-40D8-90FE-D1D92D0C9A73}" presName="Accent" presStyleLbl="bgShp" presStyleIdx="4" presStyleCnt="6"/>
      <dgm:spPr/>
    </dgm:pt>
    <dgm:pt modelId="{9255886F-248E-4543-803D-87F35EE826E1}" type="pres">
      <dgm:prSet presAssocID="{5B592139-DDAD-40D8-90FE-D1D92D0C9A73}" presName="Child5" presStyleLbl="node1" presStyleIdx="4" presStyleCnt="6">
        <dgm:presLayoutVars>
          <dgm:chMax val="0"/>
          <dgm:chPref val="0"/>
          <dgm:bulletEnabled val="1"/>
        </dgm:presLayoutVars>
      </dgm:prSet>
      <dgm:spPr/>
      <dgm:t>
        <a:bodyPr/>
        <a:lstStyle/>
        <a:p>
          <a:endParaRPr lang="en-US"/>
        </a:p>
      </dgm:t>
    </dgm:pt>
    <dgm:pt modelId="{5D5BBF0C-BCD6-4D7A-A28D-45515F431242}" type="pres">
      <dgm:prSet presAssocID="{D8D68330-52D3-438A-9BBE-EEEC5A8A8F66}" presName="Accent6" presStyleCnt="0"/>
      <dgm:spPr/>
    </dgm:pt>
    <dgm:pt modelId="{74404435-9637-4B3C-A0EC-5F84DEEC80AA}" type="pres">
      <dgm:prSet presAssocID="{D8D68330-52D3-438A-9BBE-EEEC5A8A8F66}" presName="Accent" presStyleLbl="bgShp" presStyleIdx="5" presStyleCnt="6"/>
      <dgm:spPr/>
    </dgm:pt>
    <dgm:pt modelId="{F78BEC32-A28B-4AEA-BDC2-6E43D7DFEFC3}" type="pres">
      <dgm:prSet presAssocID="{D8D68330-52D3-438A-9BBE-EEEC5A8A8F66}" presName="Child6" presStyleLbl="node1" presStyleIdx="5" presStyleCnt="6">
        <dgm:presLayoutVars>
          <dgm:chMax val="0"/>
          <dgm:chPref val="0"/>
          <dgm:bulletEnabled val="1"/>
        </dgm:presLayoutVars>
      </dgm:prSet>
      <dgm:spPr/>
      <dgm:t>
        <a:bodyPr/>
        <a:lstStyle/>
        <a:p>
          <a:endParaRPr lang="en-US"/>
        </a:p>
      </dgm:t>
    </dgm:pt>
  </dgm:ptLst>
  <dgm:cxnLst>
    <dgm:cxn modelId="{C8FDC6D2-7AA8-4970-9F15-4CAD31509360}" type="presOf" srcId="{AAEEF87D-FD46-4CD7-833F-57D40D5089C9}" destId="{F2A52EF1-D8A0-4DF3-840A-69A58330C3E2}" srcOrd="0" destOrd="0" presId="urn:microsoft.com/office/officeart/2011/layout/HexagonRadial"/>
    <dgm:cxn modelId="{62F0616C-5C1A-49A0-AA7D-85E9093FF5D7}" type="presOf" srcId="{EC736033-1C87-4E52-9E85-2B17738F00E6}" destId="{9B062F59-2A0A-4DDF-83F2-C53F774DC650}" srcOrd="0" destOrd="0" presId="urn:microsoft.com/office/officeart/2011/layout/HexagonRadial"/>
    <dgm:cxn modelId="{50CADB3B-1586-4F30-B187-6E86DE9A9BC9}" type="presOf" srcId="{1541C2CE-1F53-49C8-9CA7-0939171496A0}" destId="{2E9986C5-1C8D-4A62-BFEE-D551F0E67E70}" srcOrd="0" destOrd="0" presId="urn:microsoft.com/office/officeart/2011/layout/HexagonRadial"/>
    <dgm:cxn modelId="{C395DC21-071B-4A37-8B44-1F88DC4ABA54}" type="presOf" srcId="{5B592139-DDAD-40D8-90FE-D1D92D0C9A73}" destId="{9255886F-248E-4543-803D-87F35EE826E1}" srcOrd="0" destOrd="0" presId="urn:microsoft.com/office/officeart/2011/layout/HexagonRadial"/>
    <dgm:cxn modelId="{BB54BE59-AE5B-4BB3-97E0-9A0BF770D938}" type="presOf" srcId="{D8D68330-52D3-438A-9BBE-EEEC5A8A8F66}" destId="{F78BEC32-A28B-4AEA-BDC2-6E43D7DFEFC3}" srcOrd="0" destOrd="0" presId="urn:microsoft.com/office/officeart/2011/layout/HexagonRadial"/>
    <dgm:cxn modelId="{23C6F31E-33AE-4087-8BFA-F5B6352276E7}" type="presOf" srcId="{CD34A32B-5B7B-487C-A7FA-8AA32985089E}" destId="{E4A110C0-6D43-44A2-B70E-24AA235CECDB}" srcOrd="0" destOrd="0" presId="urn:microsoft.com/office/officeart/2011/layout/HexagonRadial"/>
    <dgm:cxn modelId="{13503075-3A4B-4FEC-836E-158EC83802A0}" srcId="{EC736033-1C87-4E52-9E85-2B17738F00E6}" destId="{CD34A32B-5B7B-487C-A7FA-8AA32985089E}" srcOrd="0" destOrd="0" parTransId="{4F6BD459-886A-4B59-B1C8-D72CA8C41692}" sibTransId="{A4A6F91B-49DC-4691-B939-54EC9A2F3771}"/>
    <dgm:cxn modelId="{7306502C-39BA-42F2-83EA-AF4F20340262}" srcId="{CD34A32B-5B7B-487C-A7FA-8AA32985089E}" destId="{DBCD5520-F35C-4C08-AD9E-FB66A4E30BC8}" srcOrd="2" destOrd="0" parTransId="{5A71F5F5-C086-4FB8-8AB6-AACF8BE4BF48}" sibTransId="{D49FAB89-772E-40FA-8822-EA3D7B93BE7C}"/>
    <dgm:cxn modelId="{AB73DD26-C5EB-4DDC-B783-375F50E5560D}" srcId="{CD34A32B-5B7B-487C-A7FA-8AA32985089E}" destId="{D8D68330-52D3-438A-9BBE-EEEC5A8A8F66}" srcOrd="5" destOrd="0" parTransId="{F71D3F17-8D5E-48D7-BCE9-7DC4E253FA87}" sibTransId="{2383AA68-C5F0-4CB5-A8E9-3791D42DCB96}"/>
    <dgm:cxn modelId="{C3EDEBF4-AACF-4377-B194-4B9AAB191010}" type="presOf" srcId="{DBCD5520-F35C-4C08-AD9E-FB66A4E30BC8}" destId="{9B524138-E40E-4AC4-8F29-A091BC9203D8}" srcOrd="0" destOrd="0" presId="urn:microsoft.com/office/officeart/2011/layout/HexagonRadial"/>
    <dgm:cxn modelId="{FEF4DE12-6809-4045-B90C-466EDC85B12F}" type="presOf" srcId="{E6DA00C6-9A62-45DC-A5E6-550C24301587}" destId="{4ECA5843-677C-4512-9B11-1CEEFCEBBDF3}" srcOrd="0" destOrd="0" presId="urn:microsoft.com/office/officeart/2011/layout/HexagonRadial"/>
    <dgm:cxn modelId="{BFB53829-04DD-4F06-8D44-7835CF625DB0}" srcId="{CD34A32B-5B7B-487C-A7FA-8AA32985089E}" destId="{5B592139-DDAD-40D8-90FE-D1D92D0C9A73}" srcOrd="4" destOrd="0" parTransId="{E0C3760D-9729-4FE9-9D80-B7C298EDD94B}" sibTransId="{96CC595A-B9AE-4785-B8FB-B0A3177F2DB8}"/>
    <dgm:cxn modelId="{45331B32-555B-49BE-AB05-CE607FCE4CE8}" srcId="{CD34A32B-5B7B-487C-A7FA-8AA32985089E}" destId="{AAEEF87D-FD46-4CD7-833F-57D40D5089C9}" srcOrd="0" destOrd="0" parTransId="{81F6DD75-2E16-467F-982A-EBF5B5D807A3}" sibTransId="{45BB28D0-C927-4AFC-A7AD-D56DBA05DB55}"/>
    <dgm:cxn modelId="{F517FD02-DF04-4866-B56F-362B182C62CA}" srcId="{CD34A32B-5B7B-487C-A7FA-8AA32985089E}" destId="{1541C2CE-1F53-49C8-9CA7-0939171496A0}" srcOrd="3" destOrd="0" parTransId="{F2676754-2853-40EE-B388-E136067617A7}" sibTransId="{BBA38B3A-3D90-4DA7-A1DA-B0D3F97EE31A}"/>
    <dgm:cxn modelId="{345CB061-27B2-4D88-8D37-C0661EFDBD0E}" srcId="{CD34A32B-5B7B-487C-A7FA-8AA32985089E}" destId="{E6DA00C6-9A62-45DC-A5E6-550C24301587}" srcOrd="1" destOrd="0" parTransId="{C6C6D6F5-BCD7-48F5-B203-0823EBE41C24}" sibTransId="{35DDFF9F-06E5-4848-9FFD-2FFA1F620659}"/>
    <dgm:cxn modelId="{141DF8AC-C8EB-4708-9989-341FDE644E20}" type="presParOf" srcId="{9B062F59-2A0A-4DDF-83F2-C53F774DC650}" destId="{E4A110C0-6D43-44A2-B70E-24AA235CECDB}" srcOrd="0" destOrd="0" presId="urn:microsoft.com/office/officeart/2011/layout/HexagonRadial"/>
    <dgm:cxn modelId="{099ED657-E0CE-4649-8967-3EAA68AD9A3C}" type="presParOf" srcId="{9B062F59-2A0A-4DDF-83F2-C53F774DC650}" destId="{4BCE0679-7EC0-4D09-AFDD-698AF9B3BAB5}" srcOrd="1" destOrd="0" presId="urn:microsoft.com/office/officeart/2011/layout/HexagonRadial"/>
    <dgm:cxn modelId="{2CE300D1-EDEE-483E-A078-E4D5C1CEFAB7}" type="presParOf" srcId="{4BCE0679-7EC0-4D09-AFDD-698AF9B3BAB5}" destId="{5D6556F5-1883-4AA2-BE0D-B1E594C50B80}" srcOrd="0" destOrd="0" presId="urn:microsoft.com/office/officeart/2011/layout/HexagonRadial"/>
    <dgm:cxn modelId="{08E3BEC1-2834-4BC4-BEC4-3907B061706D}" type="presParOf" srcId="{9B062F59-2A0A-4DDF-83F2-C53F774DC650}" destId="{F2A52EF1-D8A0-4DF3-840A-69A58330C3E2}" srcOrd="2" destOrd="0" presId="urn:microsoft.com/office/officeart/2011/layout/HexagonRadial"/>
    <dgm:cxn modelId="{904B8974-9108-4ED4-9127-C2E1BC0DC056}" type="presParOf" srcId="{9B062F59-2A0A-4DDF-83F2-C53F774DC650}" destId="{B02D9AD0-BA70-47D3-97E8-883977801418}" srcOrd="3" destOrd="0" presId="urn:microsoft.com/office/officeart/2011/layout/HexagonRadial"/>
    <dgm:cxn modelId="{31855F80-0B20-46E0-95B1-4859438E45C6}" type="presParOf" srcId="{B02D9AD0-BA70-47D3-97E8-883977801418}" destId="{2A4165A5-D590-4F7B-B3CB-27C9869911E7}" srcOrd="0" destOrd="0" presId="urn:microsoft.com/office/officeart/2011/layout/HexagonRadial"/>
    <dgm:cxn modelId="{0841E114-9739-4A3D-95A4-94EA9978CB9A}" type="presParOf" srcId="{9B062F59-2A0A-4DDF-83F2-C53F774DC650}" destId="{4ECA5843-677C-4512-9B11-1CEEFCEBBDF3}" srcOrd="4" destOrd="0" presId="urn:microsoft.com/office/officeart/2011/layout/HexagonRadial"/>
    <dgm:cxn modelId="{93D5EB9A-2978-400E-8FA6-63F762D9F059}" type="presParOf" srcId="{9B062F59-2A0A-4DDF-83F2-C53F774DC650}" destId="{3CBE6062-E609-405D-9CA2-3D4CF550FBD4}" srcOrd="5" destOrd="0" presId="urn:microsoft.com/office/officeart/2011/layout/HexagonRadial"/>
    <dgm:cxn modelId="{3AC1D700-E5EF-41E1-ABBD-BA92107E57AB}" type="presParOf" srcId="{3CBE6062-E609-405D-9CA2-3D4CF550FBD4}" destId="{810C0184-A813-424B-825C-4317414A91DF}" srcOrd="0" destOrd="0" presId="urn:microsoft.com/office/officeart/2011/layout/HexagonRadial"/>
    <dgm:cxn modelId="{07CE0D30-CDB6-4C4C-8E8D-F8C56210684A}" type="presParOf" srcId="{9B062F59-2A0A-4DDF-83F2-C53F774DC650}" destId="{9B524138-E40E-4AC4-8F29-A091BC9203D8}" srcOrd="6" destOrd="0" presId="urn:microsoft.com/office/officeart/2011/layout/HexagonRadial"/>
    <dgm:cxn modelId="{7B9E35B2-FB9D-4F3A-8589-AA1EED740A63}" type="presParOf" srcId="{9B062F59-2A0A-4DDF-83F2-C53F774DC650}" destId="{8BA937A8-DE97-419B-9DCC-15E18A84FB6C}" srcOrd="7" destOrd="0" presId="urn:microsoft.com/office/officeart/2011/layout/HexagonRadial"/>
    <dgm:cxn modelId="{D6F4A037-F836-42EC-B61B-B8503B6FD823}" type="presParOf" srcId="{8BA937A8-DE97-419B-9DCC-15E18A84FB6C}" destId="{A2CFAE46-7407-48C4-B7FD-0809B5A06B80}" srcOrd="0" destOrd="0" presId="urn:microsoft.com/office/officeart/2011/layout/HexagonRadial"/>
    <dgm:cxn modelId="{72CDCA81-EB6B-4805-9D2A-349ED1CF5E93}" type="presParOf" srcId="{9B062F59-2A0A-4DDF-83F2-C53F774DC650}" destId="{2E9986C5-1C8D-4A62-BFEE-D551F0E67E70}" srcOrd="8" destOrd="0" presId="urn:microsoft.com/office/officeart/2011/layout/HexagonRadial"/>
    <dgm:cxn modelId="{7A01FB62-DF0F-4598-8CCB-9DFBD5078585}" type="presParOf" srcId="{9B062F59-2A0A-4DDF-83F2-C53F774DC650}" destId="{B3FDE24B-9F4A-4FB7-AD00-59C6F15BDF10}" srcOrd="9" destOrd="0" presId="urn:microsoft.com/office/officeart/2011/layout/HexagonRadial"/>
    <dgm:cxn modelId="{1D94A8A0-E069-49A0-B57F-E42C36BAE93B}" type="presParOf" srcId="{B3FDE24B-9F4A-4FB7-AD00-59C6F15BDF10}" destId="{EC8AA085-2339-4D65-A6B7-F838CD2F1951}" srcOrd="0" destOrd="0" presId="urn:microsoft.com/office/officeart/2011/layout/HexagonRadial"/>
    <dgm:cxn modelId="{324B2D67-294F-4A3C-976B-D694DE9A04FD}" type="presParOf" srcId="{9B062F59-2A0A-4DDF-83F2-C53F774DC650}" destId="{9255886F-248E-4543-803D-87F35EE826E1}" srcOrd="10" destOrd="0" presId="urn:microsoft.com/office/officeart/2011/layout/HexagonRadial"/>
    <dgm:cxn modelId="{066BA527-FBE3-4F4D-B37D-25F8DAAF3EAE}" type="presParOf" srcId="{9B062F59-2A0A-4DDF-83F2-C53F774DC650}" destId="{5D5BBF0C-BCD6-4D7A-A28D-45515F431242}" srcOrd="11" destOrd="0" presId="urn:microsoft.com/office/officeart/2011/layout/HexagonRadial"/>
    <dgm:cxn modelId="{FC8E6E97-84E5-4DA2-97A9-4272CBF920B4}" type="presParOf" srcId="{5D5BBF0C-BCD6-4D7A-A28D-45515F431242}" destId="{74404435-9637-4B3C-A0EC-5F84DEEC80AA}" srcOrd="0" destOrd="0" presId="urn:microsoft.com/office/officeart/2011/layout/HexagonRadial"/>
    <dgm:cxn modelId="{E7C6C460-8420-433D-B298-CA5849741506}" type="presParOf" srcId="{9B062F59-2A0A-4DDF-83F2-C53F774DC650}" destId="{F78BEC32-A28B-4AEA-BDC2-6E43D7DFEFC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0B263-2F90-49FB-83DF-E730080BC6F8}">
      <dsp:nvSpPr>
        <dsp:cNvPr id="0" name=""/>
        <dsp:cNvSpPr/>
      </dsp:nvSpPr>
      <dsp:spPr>
        <a:xfrm>
          <a:off x="0" y="1308473"/>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E8946-62E8-49C4-A063-3996A5765A0A}">
      <dsp:nvSpPr>
        <dsp:cNvPr id="0" name=""/>
        <dsp:cNvSpPr/>
      </dsp:nvSpPr>
      <dsp:spPr>
        <a:xfrm>
          <a:off x="336130" y="1028033"/>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lvl="0" algn="l" defTabSz="844550">
            <a:lnSpc>
              <a:spcPct val="90000"/>
            </a:lnSpc>
            <a:spcBef>
              <a:spcPct val="0"/>
            </a:spcBef>
            <a:spcAft>
              <a:spcPct val="35000"/>
            </a:spcAft>
          </a:pPr>
          <a:r>
            <a:rPr lang="en-US" sz="1900" kern="1200" dirty="0" smtClean="0"/>
            <a:t>Recruitment is first step in election process</a:t>
          </a:r>
          <a:endParaRPr lang="en-US" sz="1900" kern="1200" dirty="0"/>
        </a:p>
      </dsp:txBody>
      <dsp:txXfrm>
        <a:off x="363510" y="1055413"/>
        <a:ext cx="4651064" cy="506120"/>
      </dsp:txXfrm>
    </dsp:sp>
    <dsp:sp modelId="{C85553AC-13A5-4376-9BC0-062B32E000DF}">
      <dsp:nvSpPr>
        <dsp:cNvPr id="0" name=""/>
        <dsp:cNvSpPr/>
      </dsp:nvSpPr>
      <dsp:spPr>
        <a:xfrm>
          <a:off x="0" y="2170314"/>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7555A-3EB7-49B0-816F-D23639F7B907}">
      <dsp:nvSpPr>
        <dsp:cNvPr id="0" name=""/>
        <dsp:cNvSpPr/>
      </dsp:nvSpPr>
      <dsp:spPr>
        <a:xfrm>
          <a:off x="336130" y="1889873"/>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lvl="0" algn="l" defTabSz="844550">
            <a:lnSpc>
              <a:spcPct val="90000"/>
            </a:lnSpc>
            <a:spcBef>
              <a:spcPct val="0"/>
            </a:spcBef>
            <a:spcAft>
              <a:spcPct val="35000"/>
            </a:spcAft>
          </a:pPr>
          <a:r>
            <a:rPr lang="en-US" sz="1900" kern="1200" dirty="0" smtClean="0"/>
            <a:t>Council responsibility by law</a:t>
          </a:r>
          <a:endParaRPr lang="en-US" sz="1900" kern="1200" dirty="0"/>
        </a:p>
      </dsp:txBody>
      <dsp:txXfrm>
        <a:off x="363510" y="1917253"/>
        <a:ext cx="4651064" cy="506120"/>
      </dsp:txXfrm>
    </dsp:sp>
    <dsp:sp modelId="{C4AB0979-3387-4983-8CF4-FD818722460E}">
      <dsp:nvSpPr>
        <dsp:cNvPr id="0" name=""/>
        <dsp:cNvSpPr/>
      </dsp:nvSpPr>
      <dsp:spPr>
        <a:xfrm>
          <a:off x="0" y="3032154"/>
          <a:ext cx="6722607" cy="478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2BD94A-844A-488F-816A-2F81777B55C9}">
      <dsp:nvSpPr>
        <dsp:cNvPr id="0" name=""/>
        <dsp:cNvSpPr/>
      </dsp:nvSpPr>
      <dsp:spPr>
        <a:xfrm>
          <a:off x="336130" y="2751714"/>
          <a:ext cx="4705824" cy="5608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69" tIns="0" rIns="177869" bIns="0" numCol="1" spcCol="1270" anchor="ctr" anchorCtr="0">
          <a:noAutofit/>
        </a:bodyPr>
        <a:lstStyle/>
        <a:p>
          <a:pPr lvl="0" algn="l" defTabSz="844550">
            <a:lnSpc>
              <a:spcPct val="90000"/>
            </a:lnSpc>
            <a:spcBef>
              <a:spcPct val="0"/>
            </a:spcBef>
            <a:spcAft>
              <a:spcPct val="35000"/>
            </a:spcAft>
          </a:pPr>
          <a:r>
            <a:rPr lang="en-US" sz="1900" kern="1200" dirty="0" smtClean="0"/>
            <a:t>Open to any citizen of voting age</a:t>
          </a:r>
          <a:endParaRPr lang="en-US" sz="1900" kern="1200" dirty="0"/>
        </a:p>
      </dsp:txBody>
      <dsp:txXfrm>
        <a:off x="363510" y="2779094"/>
        <a:ext cx="4651064"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859B-9705-46D7-B3BC-9BD320F8F5FF}">
      <dsp:nvSpPr>
        <dsp:cNvPr id="0" name=""/>
        <dsp:cNvSpPr/>
      </dsp:nvSpPr>
      <dsp:spPr>
        <a:xfrm>
          <a:off x="511209" y="1044"/>
          <a:ext cx="3699147"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Elected</a:t>
          </a:r>
          <a:endParaRPr lang="en-US" sz="2900" kern="1200" dirty="0"/>
        </a:p>
      </dsp:txBody>
      <dsp:txXfrm>
        <a:off x="511209" y="1044"/>
        <a:ext cx="3699147" cy="1212636"/>
      </dsp:txXfrm>
    </dsp:sp>
    <dsp:sp modelId="{E1E0CF22-36AD-43FA-8779-D0BD691BD36A}">
      <dsp:nvSpPr>
        <dsp:cNvPr id="0" name=""/>
        <dsp:cNvSpPr/>
      </dsp:nvSpPr>
      <dsp:spPr>
        <a:xfrm>
          <a:off x="4553090" y="1044"/>
          <a:ext cx="3698702"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Appointed</a:t>
          </a:r>
          <a:endParaRPr lang="en-US" sz="2900" kern="1200" dirty="0"/>
        </a:p>
      </dsp:txBody>
      <dsp:txXfrm>
        <a:off x="4553090" y="1044"/>
        <a:ext cx="3698702" cy="1212636"/>
      </dsp:txXfrm>
    </dsp:sp>
    <dsp:sp modelId="{4DE4F335-9521-4741-AA48-4096A8FC472A}">
      <dsp:nvSpPr>
        <dsp:cNvPr id="0" name=""/>
        <dsp:cNvSpPr/>
      </dsp:nvSpPr>
      <dsp:spPr>
        <a:xfrm>
          <a:off x="2360440" y="1556413"/>
          <a:ext cx="4042120" cy="12126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Representative of people residing in county</a:t>
          </a:r>
          <a:endParaRPr lang="en-US" sz="2900" kern="1200" dirty="0"/>
        </a:p>
      </dsp:txBody>
      <dsp:txXfrm>
        <a:off x="2360440" y="1556413"/>
        <a:ext cx="4042120" cy="1212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3D95-3CE9-4703-8919-C4ABB98A5ACD}">
      <dsp:nvSpPr>
        <dsp:cNvPr id="0" name=""/>
        <dsp:cNvSpPr/>
      </dsp:nvSpPr>
      <dsp:spPr>
        <a:xfrm rot="5400000">
          <a:off x="758506" y="693918"/>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AAB5C8B-70E2-4440-A39F-DA6EF7D5D5E3}">
      <dsp:nvSpPr>
        <dsp:cNvPr id="0" name=""/>
        <dsp:cNvSpPr/>
      </dsp:nvSpPr>
      <dsp:spPr>
        <a:xfrm>
          <a:off x="3294" y="192110"/>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Determine number of positions</a:t>
          </a:r>
          <a:endParaRPr lang="en-US" sz="1400" kern="1200" dirty="0"/>
        </a:p>
      </dsp:txBody>
      <dsp:txXfrm>
        <a:off x="23629" y="212445"/>
        <a:ext cx="2496050" cy="375824"/>
      </dsp:txXfrm>
    </dsp:sp>
    <dsp:sp modelId="{26532D1B-42FC-4B0E-9374-01CFE98C3140}">
      <dsp:nvSpPr>
        <dsp:cNvPr id="0" name=""/>
        <dsp:cNvSpPr/>
      </dsp:nvSpPr>
      <dsp:spPr>
        <a:xfrm>
          <a:off x="1569164" y="231832"/>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E9B11EDE-692F-4409-A90F-C629E32A2FA4}">
      <dsp:nvSpPr>
        <dsp:cNvPr id="0" name=""/>
        <dsp:cNvSpPr/>
      </dsp:nvSpPr>
      <dsp:spPr>
        <a:xfrm rot="5400000">
          <a:off x="1935795" y="1159365"/>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4DBD864-7415-4EAD-8141-BDC53D958629}">
      <dsp:nvSpPr>
        <dsp:cNvPr id="0" name=""/>
        <dsp:cNvSpPr/>
      </dsp:nvSpPr>
      <dsp:spPr>
        <a:xfrm>
          <a:off x="1220919" y="659971"/>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Nominate two per position</a:t>
          </a:r>
          <a:endParaRPr lang="en-US" sz="1400" kern="1200" dirty="0"/>
        </a:p>
      </dsp:txBody>
      <dsp:txXfrm>
        <a:off x="1241254" y="680306"/>
        <a:ext cx="2496050" cy="375824"/>
      </dsp:txXfrm>
    </dsp:sp>
    <dsp:sp modelId="{CBA5AC38-47F2-449C-9B0A-3FCDA26D14C4}">
      <dsp:nvSpPr>
        <dsp:cNvPr id="0" name=""/>
        <dsp:cNvSpPr/>
      </dsp:nvSpPr>
      <dsp:spPr>
        <a:xfrm>
          <a:off x="2786789" y="699693"/>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2ABCBA79-E138-425F-AFDB-DB15BDB0593D}">
      <dsp:nvSpPr>
        <dsp:cNvPr id="0" name=""/>
        <dsp:cNvSpPr/>
      </dsp:nvSpPr>
      <dsp:spPr>
        <a:xfrm rot="5400000">
          <a:off x="3153417" y="1627227"/>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74DC99B-EFAC-45F9-960A-6C9A2DF7C29A}">
      <dsp:nvSpPr>
        <dsp:cNvPr id="0" name=""/>
        <dsp:cNvSpPr/>
      </dsp:nvSpPr>
      <dsp:spPr>
        <a:xfrm>
          <a:off x="2438545" y="1127832"/>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Set election date, places</a:t>
          </a:r>
          <a:endParaRPr lang="en-US" sz="1400" kern="1200" dirty="0"/>
        </a:p>
      </dsp:txBody>
      <dsp:txXfrm>
        <a:off x="2458880" y="1148167"/>
        <a:ext cx="2496050" cy="375824"/>
      </dsp:txXfrm>
    </dsp:sp>
    <dsp:sp modelId="{78D25956-CF94-4B05-8924-CC067BF5197C}">
      <dsp:nvSpPr>
        <dsp:cNvPr id="0" name=""/>
        <dsp:cNvSpPr/>
      </dsp:nvSpPr>
      <dsp:spPr>
        <a:xfrm>
          <a:off x="4004415" y="1167554"/>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AB060265-070D-45BC-B54A-99E98369E0AE}">
      <dsp:nvSpPr>
        <dsp:cNvPr id="0" name=""/>
        <dsp:cNvSpPr/>
      </dsp:nvSpPr>
      <dsp:spPr>
        <a:xfrm rot="5400000">
          <a:off x="4371047" y="2081642"/>
          <a:ext cx="353461" cy="402402"/>
        </a:xfrm>
        <a:prstGeom prst="bentUpArrow">
          <a:avLst>
            <a:gd name="adj1" fmla="val 32840"/>
            <a:gd name="adj2" fmla="val 25000"/>
            <a:gd name="adj3" fmla="val 35780"/>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A87A9B-7A36-4AD0-924E-344E61517BB4}">
      <dsp:nvSpPr>
        <dsp:cNvPr id="0" name=""/>
        <dsp:cNvSpPr/>
      </dsp:nvSpPr>
      <dsp:spPr>
        <a:xfrm>
          <a:off x="3656171" y="1595693"/>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Provide ballots, make arrangements</a:t>
          </a:r>
          <a:endParaRPr lang="en-US" sz="1400" kern="1200" dirty="0"/>
        </a:p>
      </dsp:txBody>
      <dsp:txXfrm>
        <a:off x="3676506" y="1616028"/>
        <a:ext cx="2496050" cy="375824"/>
      </dsp:txXfrm>
    </dsp:sp>
    <dsp:sp modelId="{201A77E4-C5E5-4FED-85C5-BAD217AD73B4}">
      <dsp:nvSpPr>
        <dsp:cNvPr id="0" name=""/>
        <dsp:cNvSpPr/>
      </dsp:nvSpPr>
      <dsp:spPr>
        <a:xfrm>
          <a:off x="5222041" y="1635416"/>
          <a:ext cx="432761" cy="336629"/>
        </a:xfrm>
        <a:prstGeom prst="rect">
          <a:avLst/>
        </a:prstGeom>
        <a:noFill/>
        <a:ln>
          <a:noFill/>
        </a:ln>
        <a:effectLst/>
      </dsp:spPr>
      <dsp:style>
        <a:lnRef idx="0">
          <a:scrgbClr r="0" g="0" b="0"/>
        </a:lnRef>
        <a:fillRef idx="0">
          <a:scrgbClr r="0" g="0" b="0"/>
        </a:fillRef>
        <a:effectRef idx="0">
          <a:scrgbClr r="0" g="0" b="0"/>
        </a:effectRef>
        <a:fontRef idx="minor"/>
      </dsp:style>
    </dsp:sp>
    <dsp:sp modelId="{D80BD992-FA8B-48D8-A8D1-6780B2ABEB9C}">
      <dsp:nvSpPr>
        <dsp:cNvPr id="0" name=""/>
        <dsp:cNvSpPr/>
      </dsp:nvSpPr>
      <dsp:spPr>
        <a:xfrm>
          <a:off x="4873796" y="2063554"/>
          <a:ext cx="2536720" cy="41649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Notify commission, farm organizations, jurisdictions</a:t>
          </a:r>
          <a:endParaRPr lang="en-US" sz="1400" kern="1200" dirty="0"/>
        </a:p>
      </dsp:txBody>
      <dsp:txXfrm>
        <a:off x="4894131" y="2083889"/>
        <a:ext cx="2496050" cy="37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10C0-6D43-44A2-B70E-24AA235CECDB}">
      <dsp:nvSpPr>
        <dsp:cNvPr id="0" name=""/>
        <dsp:cNvSpPr/>
      </dsp:nvSpPr>
      <dsp:spPr>
        <a:xfrm>
          <a:off x="2020444" y="1146547"/>
          <a:ext cx="1457311" cy="1260633"/>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Diverse</a:t>
          </a:r>
          <a:endParaRPr lang="en-US" sz="1050" b="1" kern="1200" dirty="0">
            <a:solidFill>
              <a:schemeClr val="tx1"/>
            </a:solidFill>
          </a:endParaRPr>
        </a:p>
      </dsp:txBody>
      <dsp:txXfrm>
        <a:off x="2261941" y="1355452"/>
        <a:ext cx="974317" cy="842823"/>
      </dsp:txXfrm>
    </dsp:sp>
    <dsp:sp modelId="{2A4165A5-D590-4F7B-B3CB-27C9869911E7}">
      <dsp:nvSpPr>
        <dsp:cNvPr id="0" name=""/>
        <dsp:cNvSpPr/>
      </dsp:nvSpPr>
      <dsp:spPr>
        <a:xfrm>
          <a:off x="2933001" y="543419"/>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A52EF1-D8A0-4DF3-840A-69A58330C3E2}">
      <dsp:nvSpPr>
        <dsp:cNvPr id="0" name=""/>
        <dsp:cNvSpPr/>
      </dsp:nvSpPr>
      <dsp:spPr>
        <a:xfrm>
          <a:off x="2154684" y="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Education</a:t>
          </a:r>
          <a:endParaRPr lang="en-US" sz="1100" kern="1200" dirty="0">
            <a:solidFill>
              <a:schemeClr val="tx1"/>
            </a:solidFill>
          </a:endParaRPr>
        </a:p>
      </dsp:txBody>
      <dsp:txXfrm>
        <a:off x="2352598" y="171219"/>
        <a:ext cx="798428" cy="690734"/>
      </dsp:txXfrm>
    </dsp:sp>
    <dsp:sp modelId="{810C0184-A813-424B-825C-4317414A91DF}">
      <dsp:nvSpPr>
        <dsp:cNvPr id="0" name=""/>
        <dsp:cNvSpPr/>
      </dsp:nvSpPr>
      <dsp:spPr>
        <a:xfrm>
          <a:off x="3574707" y="1429097"/>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CA5843-677C-4512-9B11-1CEEFCEBBDF3}">
      <dsp:nvSpPr>
        <dsp:cNvPr id="0" name=""/>
        <dsp:cNvSpPr/>
      </dsp:nvSpPr>
      <dsp:spPr>
        <a:xfrm>
          <a:off x="3249956" y="63547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Gender</a:t>
          </a:r>
          <a:endParaRPr lang="en-US" sz="1100" kern="1200" dirty="0">
            <a:solidFill>
              <a:schemeClr val="tx1"/>
            </a:solidFill>
          </a:endParaRPr>
        </a:p>
      </dsp:txBody>
      <dsp:txXfrm>
        <a:off x="3447870" y="806689"/>
        <a:ext cx="798428" cy="690734"/>
      </dsp:txXfrm>
    </dsp:sp>
    <dsp:sp modelId="{A2CFAE46-7407-48C4-B7FD-0809B5A06B80}">
      <dsp:nvSpPr>
        <dsp:cNvPr id="0" name=""/>
        <dsp:cNvSpPr/>
      </dsp:nvSpPr>
      <dsp:spPr>
        <a:xfrm>
          <a:off x="3128937" y="2428861"/>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524138-E40E-4AC4-8F29-A091BC9203D8}">
      <dsp:nvSpPr>
        <dsp:cNvPr id="0" name=""/>
        <dsp:cNvSpPr/>
      </dsp:nvSpPr>
      <dsp:spPr>
        <a:xfrm>
          <a:off x="3249956" y="1884730"/>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Occupation</a:t>
          </a:r>
          <a:endParaRPr lang="en-US" sz="1050" kern="1200" dirty="0">
            <a:solidFill>
              <a:schemeClr val="tx1"/>
            </a:solidFill>
          </a:endParaRPr>
        </a:p>
      </dsp:txBody>
      <dsp:txXfrm>
        <a:off x="3447870" y="2055949"/>
        <a:ext cx="798428" cy="690734"/>
      </dsp:txXfrm>
    </dsp:sp>
    <dsp:sp modelId="{EC8AA085-2339-4D65-A6B7-F838CD2F1951}">
      <dsp:nvSpPr>
        <dsp:cNvPr id="0" name=""/>
        <dsp:cNvSpPr/>
      </dsp:nvSpPr>
      <dsp:spPr>
        <a:xfrm>
          <a:off x="2023156" y="2532640"/>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9986C5-1C8D-4A62-BFEE-D551F0E67E70}">
      <dsp:nvSpPr>
        <dsp:cNvPr id="0" name=""/>
        <dsp:cNvSpPr/>
      </dsp:nvSpPr>
      <dsp:spPr>
        <a:xfrm>
          <a:off x="2154684" y="2520911"/>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Age</a:t>
          </a:r>
          <a:endParaRPr lang="en-US" sz="1100" kern="1200" dirty="0">
            <a:solidFill>
              <a:schemeClr val="tx1"/>
            </a:solidFill>
          </a:endParaRPr>
        </a:p>
      </dsp:txBody>
      <dsp:txXfrm>
        <a:off x="2352598" y="2692130"/>
        <a:ext cx="798428" cy="690734"/>
      </dsp:txXfrm>
    </dsp:sp>
    <dsp:sp modelId="{74404435-9637-4B3C-A0EC-5F84DEEC80AA}">
      <dsp:nvSpPr>
        <dsp:cNvPr id="0" name=""/>
        <dsp:cNvSpPr/>
      </dsp:nvSpPr>
      <dsp:spPr>
        <a:xfrm>
          <a:off x="1370942" y="1647317"/>
          <a:ext cx="549839" cy="473759"/>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55886F-248E-4543-803D-87F35EE826E1}">
      <dsp:nvSpPr>
        <dsp:cNvPr id="0" name=""/>
        <dsp:cNvSpPr/>
      </dsp:nvSpPr>
      <dsp:spPr>
        <a:xfrm>
          <a:off x="1054327" y="1885441"/>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Race, Culture</a:t>
          </a:r>
          <a:endParaRPr lang="en-US" sz="1400" kern="1200" dirty="0">
            <a:solidFill>
              <a:schemeClr val="tx1"/>
            </a:solidFill>
          </a:endParaRPr>
        </a:p>
      </dsp:txBody>
      <dsp:txXfrm>
        <a:off x="1252241" y="2056660"/>
        <a:ext cx="798428" cy="690734"/>
      </dsp:txXfrm>
    </dsp:sp>
    <dsp:sp modelId="{F78BEC32-A28B-4AEA-BDC2-6E43D7DFEFC3}">
      <dsp:nvSpPr>
        <dsp:cNvPr id="0" name=""/>
        <dsp:cNvSpPr/>
      </dsp:nvSpPr>
      <dsp:spPr>
        <a:xfrm>
          <a:off x="1054327" y="634048"/>
          <a:ext cx="1194256" cy="103317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Socio-economic </a:t>
          </a:r>
          <a:r>
            <a:rPr lang="en-US" sz="1400" kern="1200" dirty="0" smtClean="0">
              <a:solidFill>
                <a:schemeClr val="tx1"/>
              </a:solidFill>
            </a:rPr>
            <a:t>Status</a:t>
          </a:r>
          <a:endParaRPr lang="en-US" sz="1400" kern="1200" dirty="0">
            <a:solidFill>
              <a:schemeClr val="tx1"/>
            </a:solidFill>
          </a:endParaRPr>
        </a:p>
      </dsp:txBody>
      <dsp:txXfrm>
        <a:off x="1252241" y="805267"/>
        <a:ext cx="798428" cy="6907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0DDC4-689E-4C6F-8F13-2EAD649CB445}"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9F36-4972-446D-BC93-7ADCBB17B3A7}" type="slidenum">
              <a:rPr lang="en-US" smtClean="0"/>
              <a:t>‹#›</a:t>
            </a:fld>
            <a:endParaRPr lang="en-US"/>
          </a:p>
        </p:txBody>
      </p:sp>
    </p:spTree>
    <p:extLst>
      <p:ext uri="{BB962C8B-B14F-4D97-AF65-F5344CB8AC3E}">
        <p14:creationId xmlns:p14="http://schemas.microsoft.com/office/powerpoint/2010/main" val="209339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accordance with the Revised Statutes of Missouri, county Extension councils are comprised of elected and appointed members, who represent the broad educational needs and backgrounds of people residing in the county.</a:t>
            </a:r>
          </a:p>
          <a:p>
            <a:r>
              <a:rPr lang="en-US" altLang="en-US" dirty="0" smtClean="0"/>
              <a:t>Recruiting candidates for the council is one of the most important things you will do as a council member</a:t>
            </a:r>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a:t>
            </a:fld>
            <a:endParaRPr lang="en-US"/>
          </a:p>
        </p:txBody>
      </p:sp>
    </p:spTree>
    <p:extLst>
      <p:ext uri="{BB962C8B-B14F-4D97-AF65-F5344CB8AC3E}">
        <p14:creationId xmlns:p14="http://schemas.microsoft.com/office/powerpoint/2010/main" val="80484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County Extension councils also can broaden their search for nominees by </a:t>
            </a:r>
            <a:r>
              <a:rPr lang="en-US" altLang="en-US" dirty="0" smtClean="0">
                <a:cs typeface="Times New Roman" panose="02020603050405020304" pitchFamily="18" charset="0"/>
              </a:rPr>
              <a:t>publicizing the need for Extension council candidates through the local news media and personal contacts</a:t>
            </a:r>
            <a:r>
              <a:rPr lang="en-US" altLang="en-US" dirty="0" smtClean="0"/>
              <a:t>.</a:t>
            </a:r>
          </a:p>
          <a:p>
            <a:r>
              <a:rPr lang="en-US" altLang="en-US" dirty="0" smtClean="0"/>
              <a:t>We will discuss how our council can do this later in this session.</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10</a:t>
            </a:fld>
            <a:endParaRPr lang="en-US"/>
          </a:p>
        </p:txBody>
      </p:sp>
    </p:spTree>
    <p:extLst>
      <p:ext uri="{BB962C8B-B14F-4D97-AF65-F5344CB8AC3E}">
        <p14:creationId xmlns:p14="http://schemas.microsoft.com/office/powerpoint/2010/main" val="333913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identifying potential nominees, approach them with an invitation to run for the council in a clear, concise and positive manner:</a:t>
            </a:r>
          </a:p>
          <a:p>
            <a:pPr>
              <a:buFontTx/>
              <a:buChar char="•"/>
            </a:pPr>
            <a:r>
              <a:rPr lang="en-US" altLang="en-US" dirty="0" smtClean="0"/>
              <a:t> We can describe the council’s responsibilities and its importance in meeting the community’s highest priorities; share examples of programs that are making a difference to community members.</a:t>
            </a:r>
          </a:p>
          <a:p>
            <a:pPr>
              <a:buFontTx/>
              <a:buChar char="•"/>
            </a:pPr>
            <a:r>
              <a:rPr lang="en-US" altLang="en-US" dirty="0" smtClean="0"/>
              <a:t> We must be honest about the time commitment as well as the issues.</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11</a:t>
            </a:fld>
            <a:endParaRPr lang="en-US"/>
          </a:p>
        </p:txBody>
      </p:sp>
    </p:spTree>
    <p:extLst>
      <p:ext uri="{BB962C8B-B14F-4D97-AF65-F5344CB8AC3E}">
        <p14:creationId xmlns:p14="http://schemas.microsoft.com/office/powerpoint/2010/main" val="188737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t> We must tell potential nominees why we are asking them to run for the  council, i.e., their skill, experience or expertise that will make them a</a:t>
            </a:r>
            <a:br>
              <a:rPr lang="en-US" altLang="en-US" dirty="0" smtClean="0"/>
            </a:br>
            <a:r>
              <a:rPr lang="en-US" altLang="en-US" dirty="0" smtClean="0"/>
              <a:t>  valuable asset to the council and the well-being of the community.</a:t>
            </a:r>
          </a:p>
          <a:p>
            <a:pPr>
              <a:buFontTx/>
              <a:buChar char="•"/>
            </a:pPr>
            <a:r>
              <a:rPr lang="en-US" altLang="en-US" dirty="0" smtClean="0"/>
              <a:t> We should discuss the personal benefits of being a council member,   for example personal enrichment, involvement in issue or program area,</a:t>
            </a:r>
            <a:br>
              <a:rPr lang="en-US" altLang="en-US" dirty="0" smtClean="0"/>
            </a:br>
            <a:r>
              <a:rPr lang="en-US" altLang="en-US" dirty="0" smtClean="0"/>
              <a:t>  opportunity to serve community, leadership development, friendship,    etc.  We can do this by sharing our own experience.</a:t>
            </a:r>
          </a:p>
          <a:p>
            <a:pPr>
              <a:buFontTx/>
              <a:buChar char="•"/>
            </a:pPr>
            <a:r>
              <a:rPr lang="en-US" altLang="en-US" dirty="0" smtClean="0"/>
              <a:t> We should explain the election process.</a:t>
            </a:r>
          </a:p>
          <a:p>
            <a:pPr>
              <a:buFontTx/>
              <a:buNone/>
            </a:pPr>
            <a:endParaRPr lang="en-US" altLang="en-US" dirty="0" smtClean="0"/>
          </a:p>
          <a:p>
            <a:r>
              <a:rPr lang="en-US" altLang="en-US" dirty="0" smtClean="0"/>
              <a:t>Once a citizen has accepted the invitation to be nominated, be sure to collect</a:t>
            </a:r>
            <a:r>
              <a:rPr lang="en-US" altLang="en-US" baseline="0" dirty="0" smtClean="0"/>
              <a:t> important information you will need for the election, such as their mailing address, phone numbers, and email address.  Throughout the election process </a:t>
            </a:r>
            <a:r>
              <a:rPr lang="en-US" altLang="en-US" dirty="0" smtClean="0"/>
              <a:t>stay in touch and keep him or her abreast of issues.</a:t>
            </a:r>
          </a:p>
          <a:p>
            <a:endParaRPr lang="en-US" altLang="en-US" dirty="0" smtClean="0"/>
          </a:p>
          <a:p>
            <a:r>
              <a:rPr lang="en-US" altLang="en-US" dirty="0" smtClean="0"/>
              <a:t>In another training module you</a:t>
            </a:r>
            <a:r>
              <a:rPr lang="en-US" altLang="en-US" baseline="0" dirty="0" smtClean="0"/>
              <a:t> can learn the details of conducting your council election</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12</a:t>
            </a:fld>
            <a:endParaRPr lang="en-US"/>
          </a:p>
        </p:txBody>
      </p:sp>
    </p:spTree>
    <p:extLst>
      <p:ext uri="{BB962C8B-B14F-4D97-AF65-F5344CB8AC3E}">
        <p14:creationId xmlns:p14="http://schemas.microsoft.com/office/powerpoint/2010/main" val="331214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13</a:t>
            </a:fld>
            <a:endParaRPr lang="en-US"/>
          </a:p>
        </p:txBody>
      </p:sp>
    </p:spTree>
    <p:extLst>
      <p:ext uri="{BB962C8B-B14F-4D97-AF65-F5344CB8AC3E}">
        <p14:creationId xmlns:p14="http://schemas.microsoft.com/office/powerpoint/2010/main" val="412233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Recruitment is the first step in the election process.</a:t>
            </a:r>
          </a:p>
          <a:p>
            <a:endParaRPr lang="en-US" altLang="en-US" dirty="0" smtClean="0"/>
          </a:p>
          <a:p>
            <a:r>
              <a:rPr lang="en-US" altLang="en-US" dirty="0" smtClean="0"/>
              <a:t>Nominating citizens for the council and conducting elections are council responsibilities set forth in the state statutes.</a:t>
            </a:r>
          </a:p>
          <a:p>
            <a:endParaRPr lang="en-US" altLang="en-US" dirty="0" smtClean="0"/>
          </a:p>
          <a:p>
            <a:r>
              <a:rPr lang="en-US" altLang="en-US" dirty="0" smtClean="0"/>
              <a:t>Any citizen of voting age may be nominated for the office of county Extension council member.</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2</a:t>
            </a:fld>
            <a:endParaRPr lang="en-US"/>
          </a:p>
        </p:txBody>
      </p:sp>
    </p:spTree>
    <p:extLst>
      <p:ext uri="{BB962C8B-B14F-4D97-AF65-F5344CB8AC3E}">
        <p14:creationId xmlns:p14="http://schemas.microsoft.com/office/powerpoint/2010/main" val="365177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Membership on the Extension council is comprised of elected and appointed representatives.</a:t>
            </a:r>
          </a:p>
          <a:p>
            <a:endParaRPr lang="en-US" altLang="en-US" dirty="0" smtClean="0"/>
          </a:p>
          <a:p>
            <a:r>
              <a:rPr lang="en-US" altLang="en-US" dirty="0" smtClean="0"/>
              <a:t>Council members are representative of the people residing in the county.</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3</a:t>
            </a:fld>
            <a:endParaRPr lang="en-US"/>
          </a:p>
        </p:txBody>
      </p:sp>
    </p:spTree>
    <p:extLst>
      <p:ext uri="{BB962C8B-B14F-4D97-AF65-F5344CB8AC3E}">
        <p14:creationId xmlns:p14="http://schemas.microsoft.com/office/powerpoint/2010/main" val="159328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state statutes describe the composition of the council and terms of office. These requirements include:</a:t>
            </a:r>
          </a:p>
          <a:p>
            <a:pPr>
              <a:spcAft>
                <a:spcPct val="25000"/>
              </a:spcAft>
              <a:buFontTx/>
              <a:buChar char="•"/>
            </a:pPr>
            <a:r>
              <a:rPr lang="en-US" altLang="en-US" dirty="0" smtClean="0"/>
              <a:t> At least one elected member from each district in the county</a:t>
            </a:r>
          </a:p>
          <a:p>
            <a:pPr>
              <a:spcAft>
                <a:spcPct val="25000"/>
              </a:spcAft>
              <a:buFontTx/>
              <a:buChar char="•"/>
            </a:pPr>
            <a:r>
              <a:rPr lang="en-US" altLang="en-US" dirty="0" smtClean="0"/>
              <a:t> A member of the county commission</a:t>
            </a:r>
          </a:p>
          <a:p>
            <a:pPr>
              <a:spcAft>
                <a:spcPct val="25000"/>
              </a:spcAft>
              <a:buFontTx/>
              <a:buChar char="•"/>
            </a:pPr>
            <a:r>
              <a:rPr lang="en-US" altLang="en-US" dirty="0" smtClean="0"/>
              <a:t> One member from each general farm organization</a:t>
            </a:r>
          </a:p>
          <a:p>
            <a:pPr>
              <a:spcAft>
                <a:spcPct val="25000"/>
              </a:spcAft>
              <a:buFontTx/>
              <a:buChar char="•"/>
            </a:pPr>
            <a:r>
              <a:rPr lang="en-US" altLang="en-US" dirty="0" smtClean="0"/>
              <a:t> One member from each incorporated town or city within the county having a population of 10,000 or more</a:t>
            </a:r>
          </a:p>
          <a:p>
            <a:pPr>
              <a:spcAft>
                <a:spcPct val="25000"/>
              </a:spcAft>
              <a:buFontTx/>
              <a:buChar char="•"/>
            </a:pPr>
            <a:r>
              <a:rPr lang="en-US" altLang="en-US" dirty="0" smtClean="0"/>
              <a:t> In counties having no town or city with a population of 10,000 or more, one member is appointed by the mayor of the town or city designated by the elected council of the county.</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4</a:t>
            </a:fld>
            <a:endParaRPr lang="en-US"/>
          </a:p>
        </p:txBody>
      </p:sp>
    </p:spTree>
    <p:extLst>
      <p:ext uri="{BB962C8B-B14F-4D97-AF65-F5344CB8AC3E}">
        <p14:creationId xmlns:p14="http://schemas.microsoft.com/office/powerpoint/2010/main" val="294626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Both elected and appointed council members serve two-year terms.  State law dictates that members may serve two consecutive two year terms (for a total of four years) before their term limits expire, at which time they must go off the council for at least one year.</a:t>
            </a:r>
          </a:p>
          <a:p>
            <a:endParaRPr lang="en-US" altLang="en-US" dirty="0" smtClean="0"/>
          </a:p>
          <a:p>
            <a:r>
              <a:rPr lang="en-US" altLang="en-US" dirty="0" smtClean="0"/>
              <a:t>Men and women are eligible to serve on the Extension council.  As you recruit candidates,</a:t>
            </a:r>
            <a:r>
              <a:rPr lang="en-US" altLang="en-US" baseline="0" dirty="0" smtClean="0"/>
              <a:t> make every attempt to include a balance of male and female candidates.</a:t>
            </a:r>
          </a:p>
          <a:p>
            <a:endParaRPr lang="en-US" altLang="en-US" baseline="0" dirty="0" smtClean="0"/>
          </a:p>
          <a:p>
            <a:r>
              <a:rPr lang="en-US" altLang="en-US" i="1" baseline="0" dirty="0" smtClean="0"/>
              <a:t>Note to presenter: Explain the election districts which have been established for your county council.  Provide a map of districts if available.</a:t>
            </a:r>
            <a:endParaRPr lang="en-US" altLang="en-US" i="1" dirty="0"/>
          </a:p>
        </p:txBody>
      </p:sp>
      <p:sp>
        <p:nvSpPr>
          <p:cNvPr id="4" name="Slide Number Placeholder 3"/>
          <p:cNvSpPr>
            <a:spLocks noGrp="1"/>
          </p:cNvSpPr>
          <p:nvPr>
            <p:ph type="sldNum" sz="quarter" idx="10"/>
          </p:nvPr>
        </p:nvSpPr>
        <p:spPr/>
        <p:txBody>
          <a:bodyPr/>
          <a:lstStyle/>
          <a:p>
            <a:fld id="{C97E9F36-4972-446D-BC93-7ADCBB17B3A7}" type="slidenum">
              <a:rPr lang="en-US" smtClean="0"/>
              <a:t>5</a:t>
            </a:fld>
            <a:endParaRPr lang="en-US"/>
          </a:p>
        </p:txBody>
      </p:sp>
    </p:spTree>
    <p:extLst>
      <p:ext uri="{BB962C8B-B14F-4D97-AF65-F5344CB8AC3E}">
        <p14:creationId xmlns:p14="http://schemas.microsoft.com/office/powerpoint/2010/main" val="306518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State statutes allow councils to determine the composition of elective and appointed members and outlines responsibilities for conducting elections. </a:t>
            </a:r>
          </a:p>
          <a:p>
            <a:r>
              <a:rPr lang="en-US" altLang="en-US" dirty="0" smtClean="0"/>
              <a:t>Councils are to:</a:t>
            </a:r>
          </a:p>
          <a:p>
            <a:pPr>
              <a:spcAft>
                <a:spcPct val="25000"/>
              </a:spcAft>
              <a:buFontTx/>
              <a:buChar char="•"/>
            </a:pPr>
            <a:r>
              <a:rPr lang="en-US" altLang="en-US" dirty="0" smtClean="0"/>
              <a:t> Determine the number of elective positions</a:t>
            </a:r>
          </a:p>
          <a:p>
            <a:pPr>
              <a:spcAft>
                <a:spcPct val="25000"/>
              </a:spcAft>
              <a:buFontTx/>
              <a:buChar char="•"/>
            </a:pPr>
            <a:r>
              <a:rPr lang="en-US" altLang="en-US" dirty="0" smtClean="0"/>
              <a:t> Must nominate </a:t>
            </a:r>
            <a:r>
              <a:rPr lang="en-US" altLang="en-US" b="1" dirty="0" smtClean="0"/>
              <a:t>at least two citizens </a:t>
            </a:r>
            <a:r>
              <a:rPr lang="en-US" altLang="en-US" dirty="0" smtClean="0"/>
              <a:t>for each position</a:t>
            </a:r>
            <a:r>
              <a:rPr lang="en-US" altLang="en-US" baseline="0" dirty="0" smtClean="0"/>
              <a:t> that is up for election, based on established </a:t>
            </a:r>
            <a:r>
              <a:rPr lang="en-US" altLang="en-US" baseline="0" smtClean="0"/>
              <a:t>election districts.</a:t>
            </a:r>
            <a:endParaRPr lang="en-US" altLang="en-US" dirty="0" smtClean="0"/>
          </a:p>
          <a:p>
            <a:pPr>
              <a:spcAft>
                <a:spcPct val="25000"/>
              </a:spcAft>
              <a:buFontTx/>
              <a:buChar char="•"/>
            </a:pPr>
            <a:r>
              <a:rPr lang="en-US" altLang="en-US" dirty="0" smtClean="0"/>
              <a:t> Set the election date in January and polling places in the respective districts</a:t>
            </a:r>
          </a:p>
          <a:p>
            <a:pPr>
              <a:spcAft>
                <a:spcPct val="25000"/>
              </a:spcAft>
              <a:buFontTx/>
              <a:buChar char="•"/>
            </a:pPr>
            <a:r>
              <a:rPr lang="en-US" altLang="en-US" dirty="0" smtClean="0"/>
              <a:t> Provide ballots and make necessary arrangements for the election</a:t>
            </a:r>
          </a:p>
          <a:p>
            <a:pPr>
              <a:spcAft>
                <a:spcPct val="25000"/>
              </a:spcAft>
              <a:buFontTx/>
              <a:buChar char="•"/>
            </a:pPr>
            <a:r>
              <a:rPr lang="en-US" altLang="en-US" dirty="0" smtClean="0"/>
              <a:t> Give notice to farm organizations, cities, towns and the county commission at least 30 days before the election.</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6</a:t>
            </a:fld>
            <a:endParaRPr lang="en-US"/>
          </a:p>
        </p:txBody>
      </p:sp>
    </p:spTree>
    <p:extLst>
      <p:ext uri="{BB962C8B-B14F-4D97-AF65-F5344CB8AC3E}">
        <p14:creationId xmlns:p14="http://schemas.microsoft.com/office/powerpoint/2010/main" val="25194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Recruiting citizens for the ballot and proposing nominees are responsibilities of the Extension council. Recruitment is the precursor to the election process.</a:t>
            </a:r>
          </a:p>
          <a:p>
            <a:endParaRPr lang="en-US" altLang="en-US" dirty="0" smtClean="0"/>
          </a:p>
          <a:p>
            <a:r>
              <a:rPr lang="en-US" altLang="en-US" dirty="0" smtClean="0"/>
              <a:t>County Extension councils can ensure that their membership is representative of the people by establishing a recruitment process to reach all segments of the population.</a:t>
            </a:r>
          </a:p>
          <a:p>
            <a:endParaRPr lang="en-US" altLang="en-US" dirty="0" smtClean="0"/>
          </a:p>
          <a:p>
            <a:r>
              <a:rPr lang="en-US" altLang="en-US" dirty="0" smtClean="0"/>
              <a:t>A council may wish to appoint a nominating committee to coordinate the recruitment and nomination of candidates.</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7</a:t>
            </a:fld>
            <a:endParaRPr lang="en-US"/>
          </a:p>
        </p:txBody>
      </p:sp>
    </p:spTree>
    <p:extLst>
      <p:ext uri="{BB962C8B-B14F-4D97-AF65-F5344CB8AC3E}">
        <p14:creationId xmlns:p14="http://schemas.microsoft.com/office/powerpoint/2010/main" val="303687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ensure that your council is truly representative of the citizens they serve, County Extension councils should broaden their search for nominees by seeking individuals with diverse:</a:t>
            </a:r>
          </a:p>
          <a:p>
            <a:pPr>
              <a:buFontTx/>
              <a:buChar char="•"/>
            </a:pPr>
            <a:r>
              <a:rPr lang="en-US" altLang="en-US" dirty="0" smtClean="0"/>
              <a:t> Background</a:t>
            </a:r>
          </a:p>
          <a:p>
            <a:pPr>
              <a:buFontTx/>
              <a:buChar char="•"/>
            </a:pPr>
            <a:r>
              <a:rPr lang="en-US" altLang="en-US" dirty="0" smtClean="0"/>
              <a:t> Gender</a:t>
            </a:r>
          </a:p>
          <a:p>
            <a:pPr>
              <a:buFontTx/>
              <a:buChar char="•"/>
            </a:pPr>
            <a:r>
              <a:rPr lang="en-US" altLang="en-US" dirty="0" smtClean="0"/>
              <a:t> Occupation</a:t>
            </a:r>
          </a:p>
          <a:p>
            <a:pPr>
              <a:buFontTx/>
              <a:buChar char="•"/>
            </a:pPr>
            <a:r>
              <a:rPr lang="en-US" altLang="en-US" dirty="0" smtClean="0"/>
              <a:t> Age</a:t>
            </a:r>
          </a:p>
          <a:p>
            <a:pPr>
              <a:buFontTx/>
              <a:buChar char="•"/>
            </a:pPr>
            <a:r>
              <a:rPr lang="en-US" altLang="en-US" dirty="0" smtClean="0"/>
              <a:t> Race</a:t>
            </a:r>
          </a:p>
          <a:p>
            <a:pPr>
              <a:buFontTx/>
              <a:buChar char="•"/>
            </a:pPr>
            <a:r>
              <a:rPr lang="en-US" altLang="en-US" dirty="0" smtClean="0"/>
              <a:t> Culture</a:t>
            </a:r>
          </a:p>
          <a:p>
            <a:pPr>
              <a:buFontTx/>
              <a:buChar char="•"/>
            </a:pPr>
            <a:r>
              <a:rPr lang="en-US" altLang="en-US" dirty="0" smtClean="0"/>
              <a:t> Education and</a:t>
            </a:r>
          </a:p>
          <a:p>
            <a:pPr>
              <a:buFontTx/>
              <a:buChar char="•"/>
            </a:pPr>
            <a:r>
              <a:rPr lang="en-US" altLang="en-US" dirty="0" smtClean="0"/>
              <a:t> Socioeconomic status</a:t>
            </a:r>
          </a:p>
          <a:p>
            <a:pPr>
              <a:buFontTx/>
              <a:buChar char="•"/>
            </a:pPr>
            <a:endParaRPr lang="en-US" altLang="en-US" dirty="0" smtClean="0"/>
          </a:p>
          <a:p>
            <a:pPr>
              <a:buFontTx/>
              <a:buNone/>
            </a:pPr>
            <a:r>
              <a:rPr lang="en-US" altLang="en-US" dirty="0" smtClean="0"/>
              <a:t>Begin</a:t>
            </a:r>
            <a:r>
              <a:rPr lang="en-US" altLang="en-US" baseline="0" dirty="0" smtClean="0"/>
              <a:t> by completing the “Council Candidate Worksheet” that accompanies this module to determine what groups your members and candidates represent</a:t>
            </a:r>
            <a:endParaRPr lang="en-US" altLang="en-US" dirty="0"/>
          </a:p>
        </p:txBody>
      </p:sp>
      <p:sp>
        <p:nvSpPr>
          <p:cNvPr id="4" name="Slide Number Placeholder 3"/>
          <p:cNvSpPr>
            <a:spLocks noGrp="1"/>
          </p:cNvSpPr>
          <p:nvPr>
            <p:ph type="sldNum" sz="quarter" idx="10"/>
          </p:nvPr>
        </p:nvSpPr>
        <p:spPr/>
        <p:txBody>
          <a:bodyPr/>
          <a:lstStyle/>
          <a:p>
            <a:fld id="{C97E9F36-4972-446D-BC93-7ADCBB17B3A7}" type="slidenum">
              <a:rPr lang="en-US" smtClean="0"/>
              <a:t>8</a:t>
            </a:fld>
            <a:endParaRPr lang="en-US"/>
          </a:p>
        </p:txBody>
      </p:sp>
    </p:spTree>
    <p:extLst>
      <p:ext uri="{BB962C8B-B14F-4D97-AF65-F5344CB8AC3E}">
        <p14:creationId xmlns:p14="http://schemas.microsoft.com/office/powerpoint/2010/main" val="95736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panose="02020603050405020304" pitchFamily="18" charset="0"/>
              </a:rPr>
              <a:t>County Extension councils can broaden their search for nominees by developing specific messages to describe the responsibilities and activities of the council and the benefits of being a council member.</a:t>
            </a:r>
          </a:p>
          <a:p>
            <a:endParaRPr lang="en-US" altLang="en-US" dirty="0" smtClean="0">
              <a:cs typeface="Times New Roman" panose="02020603050405020304" pitchFamily="18" charset="0"/>
            </a:endParaRPr>
          </a:p>
          <a:p>
            <a:r>
              <a:rPr lang="en-US" altLang="en-US" dirty="0" smtClean="0">
                <a:cs typeface="Times New Roman" panose="02020603050405020304" pitchFamily="18" charset="0"/>
              </a:rPr>
              <a:t>A new publication has been developed to help you communicate with potential council members.  These can be ordered from Tracy Feller, Director of Partnership and Stakeholder Development</a:t>
            </a:r>
          </a:p>
          <a:p>
            <a:endParaRPr lang="en-US" altLang="en-US" dirty="0" smtClean="0">
              <a:cs typeface="Times New Roman" panose="02020603050405020304" pitchFamily="18" charset="0"/>
            </a:endParaRPr>
          </a:p>
          <a:p>
            <a:r>
              <a:rPr lang="en-US" altLang="en-US" dirty="0" smtClean="0">
                <a:cs typeface="Times New Roman" panose="02020603050405020304" pitchFamily="18" charset="0"/>
              </a:rPr>
              <a:t>We’ll review some talking points later in this session.</a:t>
            </a:r>
          </a:p>
        </p:txBody>
      </p:sp>
      <p:sp>
        <p:nvSpPr>
          <p:cNvPr id="4" name="Slide Number Placeholder 3"/>
          <p:cNvSpPr>
            <a:spLocks noGrp="1"/>
          </p:cNvSpPr>
          <p:nvPr>
            <p:ph type="sldNum" sz="quarter" idx="10"/>
          </p:nvPr>
        </p:nvSpPr>
        <p:spPr/>
        <p:txBody>
          <a:bodyPr/>
          <a:lstStyle/>
          <a:p>
            <a:fld id="{C97E9F36-4972-446D-BC93-7ADCBB17B3A7}" type="slidenum">
              <a:rPr lang="en-US" smtClean="0"/>
              <a:t>9</a:t>
            </a:fld>
            <a:endParaRPr lang="en-US"/>
          </a:p>
        </p:txBody>
      </p:sp>
    </p:spTree>
    <p:extLst>
      <p:ext uri="{BB962C8B-B14F-4D97-AF65-F5344CB8AC3E}">
        <p14:creationId xmlns:p14="http://schemas.microsoft.com/office/powerpoint/2010/main" val="166105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628549" y="1646013"/>
            <a:ext cx="6299200" cy="1758950"/>
          </a:xfrm>
        </p:spPr>
        <p:txBody>
          <a:bodyPr>
            <a:normAutofit/>
          </a:bodyPr>
          <a:lstStyle>
            <a:lvl1pPr marL="0" indent="0" algn="r">
              <a:spcBef>
                <a:spcPts val="0"/>
              </a:spcBef>
              <a:buNone/>
              <a:defRPr sz="3200" b="1" i="0" baseline="0">
                <a:solidFill>
                  <a:schemeClr val="tx1">
                    <a:lumMod val="85000"/>
                    <a:lumOff val="15000"/>
                  </a:schemeClr>
                </a:solidFill>
                <a:latin typeface="Arial"/>
                <a:cs typeface="Arial"/>
              </a:defRPr>
            </a:lvl1pPr>
          </a:lstStyle>
          <a:p>
            <a:pPr lvl="0"/>
            <a:r>
              <a:rPr lang="en-US" dirty="0" smtClean="0"/>
              <a:t>PRESENTATION TITLE</a:t>
            </a:r>
          </a:p>
        </p:txBody>
      </p:sp>
      <p:sp>
        <p:nvSpPr>
          <p:cNvPr id="8" name="Text Placeholder 10"/>
          <p:cNvSpPr>
            <a:spLocks noGrp="1"/>
          </p:cNvSpPr>
          <p:nvPr>
            <p:ph type="body" sz="quarter" idx="11" hasCustomPrompt="1"/>
          </p:nvPr>
        </p:nvSpPr>
        <p:spPr>
          <a:xfrm>
            <a:off x="4285899" y="2711704"/>
            <a:ext cx="4641850" cy="966788"/>
          </a:xfrm>
        </p:spPr>
        <p:txBody>
          <a:bodyPr>
            <a:normAutofit/>
          </a:bodyPr>
          <a:lstStyle>
            <a:lvl1pPr marL="0" indent="0" algn="r">
              <a:buNone/>
              <a:defRPr sz="2000" spc="200" baseline="0">
                <a:solidFill>
                  <a:schemeClr val="tx1">
                    <a:lumMod val="75000"/>
                    <a:lumOff val="25000"/>
                  </a:schemeClr>
                </a:solidFill>
                <a:latin typeface="Arial"/>
                <a:cs typeface="Arial"/>
              </a:defRPr>
            </a:lvl1pPr>
          </a:lstStyle>
          <a:p>
            <a:pPr lvl="0"/>
            <a:r>
              <a:rPr lang="en-US" dirty="0" smtClean="0"/>
              <a:t>presentation subtitle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087" y="4328955"/>
            <a:ext cx="2550662" cy="590296"/>
          </a:xfrm>
          <a:prstGeom prst="rect">
            <a:avLst/>
          </a:prstGeom>
        </p:spPr>
      </p:pic>
      <p:sp>
        <p:nvSpPr>
          <p:cNvPr id="2" name="TextBox 1"/>
          <p:cNvSpPr txBox="1"/>
          <p:nvPr userDrawn="1"/>
        </p:nvSpPr>
        <p:spPr>
          <a:xfrm>
            <a:off x="344466" y="263047"/>
            <a:ext cx="8455068" cy="738664"/>
          </a:xfrm>
          <a:prstGeom prst="rect">
            <a:avLst/>
          </a:prstGeom>
          <a:noFill/>
        </p:spPr>
        <p:txBody>
          <a:bodyPr wrap="square" rtlCol="0">
            <a:spAutoFit/>
          </a:bodyPr>
          <a:lstStyle/>
          <a:p>
            <a:pPr algn="r"/>
            <a:r>
              <a:rPr lang="en-US" sz="4200" b="1" dirty="0" smtClean="0">
                <a:solidFill>
                  <a:schemeClr val="bg1"/>
                </a:solidFill>
              </a:rPr>
              <a:t>Building Stronger Extension Councils</a:t>
            </a:r>
            <a:endParaRPr lang="en-US" sz="4200" b="1" dirty="0">
              <a:solidFill>
                <a:schemeClr val="bg1"/>
              </a:solidFill>
            </a:endParaRPr>
          </a:p>
        </p:txBody>
      </p:sp>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86636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547324" y="1876985"/>
            <a:ext cx="3902337" cy="1758950"/>
          </a:xfrm>
        </p:spPr>
        <p:txBody>
          <a:bodyPr>
            <a:normAutofit/>
          </a:bodyPr>
          <a:lstStyle>
            <a:lvl1pPr marL="0" indent="0" algn="l">
              <a:spcBef>
                <a:spcPts val="0"/>
              </a:spcBef>
              <a:buNone/>
              <a:defRPr sz="3200" b="1" i="0" baseline="0">
                <a:solidFill>
                  <a:srgbClr val="404040"/>
                </a:solidFill>
                <a:latin typeface="Arial"/>
                <a:cs typeface="Arial"/>
              </a:defRPr>
            </a:lvl1pPr>
          </a:lstStyle>
          <a:p>
            <a:pPr lvl="0"/>
            <a:r>
              <a:rPr lang="en-US" dirty="0" smtClean="0"/>
              <a:t>SECTION TITLE</a:t>
            </a:r>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78029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9144000" cy="913477"/>
          </a:xfrm>
          <a:prstGeom prst="rect">
            <a:avLst/>
          </a:prstGeom>
        </p:spPr>
      </p:pic>
      <p:sp>
        <p:nvSpPr>
          <p:cNvPr id="4" name="TextBox 3"/>
          <p:cNvSpPr txBox="1"/>
          <p:nvPr userDrawn="1"/>
        </p:nvSpPr>
        <p:spPr>
          <a:xfrm>
            <a:off x="230345" y="188464"/>
            <a:ext cx="7775890" cy="523220"/>
          </a:xfrm>
          <a:prstGeom prst="rect">
            <a:avLst/>
          </a:prstGeom>
          <a:noFill/>
        </p:spPr>
        <p:txBody>
          <a:bodyPr wrap="square" rtlCol="0">
            <a:spAutoFit/>
          </a:bodyPr>
          <a:lstStyle/>
          <a:p>
            <a:r>
              <a:rPr lang="en-US" sz="2800" b="1" dirty="0" smtClean="0">
                <a:solidFill>
                  <a:schemeClr val="bg1"/>
                </a:solidFill>
              </a:rPr>
              <a:t>Building Stronger</a:t>
            </a:r>
            <a:r>
              <a:rPr lang="en-US" sz="2800" b="1" baseline="0" dirty="0" smtClean="0">
                <a:solidFill>
                  <a:schemeClr val="bg1"/>
                </a:solidFill>
              </a:rPr>
              <a:t> Extension Councils</a:t>
            </a:r>
            <a:endParaRPr lang="en-US" sz="2800" b="1" dirty="0">
              <a:solidFill>
                <a:schemeClr val="bg1"/>
              </a:solidFill>
            </a:endParaRPr>
          </a:p>
        </p:txBody>
      </p:sp>
      <p:pic>
        <p:nvPicPr>
          <p:cNvPr id="5" name="Picture 4"/>
          <p:cNvPicPr>
            <a:picLocks noChangeAspect="1"/>
          </p:cNvPicPr>
          <p:nvPr userDrawn="1"/>
        </p:nvPicPr>
        <p:blipFill>
          <a:blip r:embed="rId2"/>
          <a:stretch>
            <a:fillRect/>
          </a:stretch>
        </p:blipFill>
        <p:spPr>
          <a:xfrm>
            <a:off x="1" y="4655763"/>
            <a:ext cx="9143999" cy="48773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2525" y="4711603"/>
            <a:ext cx="1148235" cy="373294"/>
          </a:xfrm>
          <a:prstGeom prst="rect">
            <a:avLst/>
          </a:prstGeom>
        </p:spPr>
      </p:pic>
      <p:sp>
        <p:nvSpPr>
          <p:cNvPr id="6" name="TextBox 5"/>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8421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3925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543961" y="1579627"/>
            <a:ext cx="6213580" cy="2992373"/>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3400" baseline="0">
                <a:solidFill>
                  <a:srgbClr val="404040"/>
                </a:solidFill>
                <a:latin typeface="Arial"/>
                <a:cs typeface="Arial"/>
              </a:defRPr>
            </a:lvl1pPr>
            <a:lvl2pPr marL="457200" indent="0">
              <a:buFont typeface="Wingdings" charset="2"/>
              <a:buNone/>
              <a:defRPr sz="2200" baseline="0">
                <a:solidFill>
                  <a:srgbClr val="595959"/>
                </a:solidFill>
                <a:latin typeface="Arial"/>
                <a:cs typeface="Arial"/>
              </a:defRPr>
            </a:lvl2pPr>
            <a:lvl3pPr>
              <a:defRPr sz="2000">
                <a:latin typeface="Arial"/>
                <a:cs typeface="Arial"/>
              </a:defRPr>
            </a:lvl3pPr>
            <a:lvl4pPr>
              <a:defRPr sz="2000">
                <a:latin typeface="Arial"/>
                <a:cs typeface="Arial"/>
              </a:defRPr>
            </a:lvl4pPr>
            <a:lvl5pPr marL="1828800" indent="0">
              <a:buNone/>
              <a:defRPr sz="2000">
                <a:latin typeface="Arial"/>
                <a:cs typeface="Arial"/>
              </a:defRPr>
            </a:lvl5pPr>
            <a:lvl6pPr>
              <a:defRPr sz="2000"/>
            </a:lvl6pPr>
            <a:lvl7pPr>
              <a:defRPr sz="2000"/>
            </a:lvl7pPr>
            <a:lvl8pPr>
              <a:defRPr sz="2000"/>
            </a:lvl8pPr>
            <a:lvl9pPr>
              <a:defRPr sz="2000"/>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Text (20-25 words per slide recommended.)</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 </a:t>
            </a:r>
          </a:p>
          <a:p>
            <a:pPr lvl="0"/>
            <a:r>
              <a:rPr lang="en-US" dirty="0" smtClean="0"/>
              <a:t> </a:t>
            </a:r>
          </a:p>
          <a:p>
            <a:pPr lvl="0"/>
            <a:endParaRPr lang="en-US" dirty="0" smtClean="0"/>
          </a:p>
        </p:txBody>
      </p:sp>
      <p:sp>
        <p:nvSpPr>
          <p:cNvPr id="3" name="TextBox 2"/>
          <p:cNvSpPr txBox="1"/>
          <p:nvPr userDrawn="1"/>
        </p:nvSpPr>
        <p:spPr>
          <a:xfrm>
            <a:off x="181484" y="4816307"/>
            <a:ext cx="1270388" cy="261610"/>
          </a:xfrm>
          <a:prstGeom prst="rect">
            <a:avLst/>
          </a:prstGeom>
          <a:noFill/>
        </p:spPr>
        <p:txBody>
          <a:bodyPr wrap="square" rtlCol="0">
            <a:spAutoFit/>
          </a:bodyPr>
          <a:lstStyle/>
          <a:p>
            <a:r>
              <a:rPr lang="en-US" sz="1100" dirty="0" smtClean="0"/>
              <a:t>Revised</a:t>
            </a:r>
            <a:r>
              <a:rPr lang="en-US" sz="1100" baseline="0" dirty="0" smtClean="0"/>
              <a:t> 2017</a:t>
            </a:r>
            <a:endParaRPr lang="en-US" sz="1100" dirty="0"/>
          </a:p>
        </p:txBody>
      </p:sp>
    </p:spTree>
    <p:extLst>
      <p:ext uri="{BB962C8B-B14F-4D97-AF65-F5344CB8AC3E}">
        <p14:creationId xmlns:p14="http://schemas.microsoft.com/office/powerpoint/2010/main" val="198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29665" y="3147611"/>
            <a:ext cx="8398515" cy="1257300"/>
          </a:xfrm>
          <a:prstGeom prst="rect">
            <a:avLst/>
          </a:prstGeom>
        </p:spPr>
        <p:txBody>
          <a:bodyPr>
            <a:normAutofit/>
          </a:bodyPr>
          <a:lstStyle>
            <a:lvl1pPr algn="ctr">
              <a:defRPr sz="2400" baseline="0">
                <a:solidFill>
                  <a:schemeClr val="tx1"/>
                </a:solidFill>
                <a:latin typeface="Arial"/>
                <a:cs typeface="Arial"/>
              </a:defRPr>
            </a:lvl1pPr>
          </a:lstStyle>
          <a:p>
            <a:r>
              <a:rPr lang="en-US" dirty="0" smtClean="0"/>
              <a:t>Contact Information</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1676" y="1861857"/>
            <a:ext cx="3834495" cy="1246605"/>
          </a:xfrm>
          <a:prstGeom prst="rect">
            <a:avLst/>
          </a:prstGeom>
        </p:spPr>
      </p:pic>
    </p:spTree>
    <p:extLst>
      <p:ext uri="{BB962C8B-B14F-4D97-AF65-F5344CB8AC3E}">
        <p14:creationId xmlns:p14="http://schemas.microsoft.com/office/powerpoint/2010/main" val="1395011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A361B2-7B87-0F4B-BF54-0D0DFA443A7D}" type="datetimeFigureOut">
              <a:rPr lang="en-US" smtClean="0"/>
              <a:t>1/17/2020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892976-1C1D-5242-B619-7706634B9FF0}" type="slidenum">
              <a:rPr lang="en-US" smtClean="0"/>
              <a:t>‹#›</a:t>
            </a:fld>
            <a:endParaRPr lang="en-US"/>
          </a:p>
        </p:txBody>
      </p:sp>
    </p:spTree>
    <p:extLst>
      <p:ext uri="{BB962C8B-B14F-4D97-AF65-F5344CB8AC3E}">
        <p14:creationId xmlns:p14="http://schemas.microsoft.com/office/powerpoint/2010/main" val="475777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Recruiting Candidates</a:t>
            </a:r>
          </a:p>
          <a:p>
            <a:r>
              <a:rPr lang="en-US" sz="2400" dirty="0" smtClean="0"/>
              <a:t>for Effective County Councils</a:t>
            </a:r>
            <a:endParaRPr lang="en-US" sz="2400"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834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smtClean="0"/>
              <a:t>Recruiting Nominees</a:t>
            </a:r>
          </a:p>
          <a:p>
            <a:pPr marL="0" indent="0">
              <a:buNone/>
            </a:pPr>
            <a:r>
              <a:rPr lang="en-US" sz="2400" dirty="0" smtClean="0"/>
              <a:t>Publicize through</a:t>
            </a:r>
          </a:p>
          <a:p>
            <a:r>
              <a:rPr lang="en-US" sz="2400" dirty="0" smtClean="0"/>
              <a:t>Local media</a:t>
            </a:r>
          </a:p>
          <a:p>
            <a:r>
              <a:rPr lang="en-US" sz="2400" dirty="0" smtClean="0"/>
              <a:t>Constituent groups such as 4-H and Master Gardeners</a:t>
            </a:r>
          </a:p>
          <a:p>
            <a:r>
              <a:rPr lang="en-US" sz="2400" dirty="0" smtClean="0"/>
              <a:t>Partner organizations</a:t>
            </a:r>
          </a:p>
          <a:p>
            <a:r>
              <a:rPr lang="en-US" sz="2400" dirty="0" smtClean="0"/>
              <a:t>Personal contacts</a:t>
            </a:r>
            <a:endParaRPr lang="en-US" sz="2100" dirty="0"/>
          </a:p>
        </p:txBody>
      </p:sp>
    </p:spTree>
    <p:extLst>
      <p:ext uri="{BB962C8B-B14F-4D97-AF65-F5344CB8AC3E}">
        <p14:creationId xmlns:p14="http://schemas.microsoft.com/office/powerpoint/2010/main" val="318635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smtClean="0"/>
              <a:t>Talking to candidates</a:t>
            </a:r>
          </a:p>
          <a:p>
            <a:pPr>
              <a:spcAft>
                <a:spcPct val="50000"/>
              </a:spcAft>
            </a:pPr>
            <a:r>
              <a:rPr lang="en-US" altLang="en-US" sz="2400" dirty="0"/>
              <a:t>Describe council responsibilities</a:t>
            </a:r>
          </a:p>
          <a:p>
            <a:pPr>
              <a:spcAft>
                <a:spcPct val="40000"/>
              </a:spcAft>
            </a:pPr>
            <a:r>
              <a:rPr lang="en-US" altLang="en-US" sz="2400" dirty="0"/>
              <a:t>Be honest about time, </a:t>
            </a:r>
            <a:r>
              <a:rPr lang="en-US" altLang="en-US" sz="2400" dirty="0" smtClean="0"/>
              <a:t>issues</a:t>
            </a:r>
          </a:p>
          <a:p>
            <a:pPr>
              <a:spcAft>
                <a:spcPct val="40000"/>
              </a:spcAft>
            </a:pPr>
            <a:r>
              <a:rPr lang="en-US" altLang="en-US" sz="2400" dirty="0" smtClean="0"/>
              <a:t>Share the value of Extension programs</a:t>
            </a:r>
            <a:endParaRPr lang="en-US" altLang="en-US" sz="2400" dirty="0"/>
          </a:p>
        </p:txBody>
      </p:sp>
      <p:pic>
        <p:nvPicPr>
          <p:cNvPr id="4" name="Picture 3" descr="3D colourful people with &lt;strong&gt;talk&lt;/strong&gt; bubbles isolated over a white background"/>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883811" y="1186081"/>
            <a:ext cx="2781887" cy="2086415"/>
          </a:xfrm>
          <a:prstGeom prst="rect">
            <a:avLst/>
          </a:prstGeom>
        </p:spPr>
      </p:pic>
    </p:spTree>
    <p:extLst>
      <p:ext uri="{BB962C8B-B14F-4D97-AF65-F5344CB8AC3E}">
        <p14:creationId xmlns:p14="http://schemas.microsoft.com/office/powerpoint/2010/main" val="113749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smtClean="0"/>
              <a:t>Talking to candidates</a:t>
            </a:r>
          </a:p>
          <a:p>
            <a:pPr>
              <a:spcAft>
                <a:spcPct val="50000"/>
              </a:spcAft>
            </a:pPr>
            <a:r>
              <a:rPr lang="en-US" altLang="en-US" sz="2400" dirty="0"/>
              <a:t>Tell why you are asking</a:t>
            </a:r>
          </a:p>
          <a:p>
            <a:pPr>
              <a:spcAft>
                <a:spcPct val="50000"/>
              </a:spcAft>
            </a:pPr>
            <a:r>
              <a:rPr lang="en-US" altLang="en-US" sz="2400" dirty="0"/>
              <a:t>Discuss personal benefits</a:t>
            </a:r>
          </a:p>
          <a:p>
            <a:pPr>
              <a:spcAft>
                <a:spcPct val="50000"/>
              </a:spcAft>
            </a:pPr>
            <a:r>
              <a:rPr lang="en-US" altLang="en-US" sz="2400" dirty="0"/>
              <a:t>Explain election process</a:t>
            </a:r>
          </a:p>
        </p:txBody>
      </p:sp>
      <p:pic>
        <p:nvPicPr>
          <p:cNvPr id="4" name="Picture 3" descr="3D colourful people with &lt;strong&gt;talk&lt;/strong&gt; bubbles isolated over a white background"/>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883811" y="1186081"/>
            <a:ext cx="2781887" cy="2086415"/>
          </a:xfrm>
          <a:prstGeom prst="rect">
            <a:avLst/>
          </a:prstGeom>
        </p:spPr>
      </p:pic>
    </p:spTree>
    <p:extLst>
      <p:ext uri="{BB962C8B-B14F-4D97-AF65-F5344CB8AC3E}">
        <p14:creationId xmlns:p14="http://schemas.microsoft.com/office/powerpoint/2010/main" val="3208123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9617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lstStyle/>
          <a:p>
            <a:pPr marL="0" indent="0">
              <a:buNone/>
            </a:pPr>
            <a:r>
              <a:rPr lang="en-US" sz="2800" b="1" dirty="0" smtClean="0"/>
              <a:t>Overview</a:t>
            </a:r>
          </a:p>
        </p:txBody>
      </p:sp>
      <p:graphicFrame>
        <p:nvGraphicFramePr>
          <p:cNvPr id="2" name="Diagram 1"/>
          <p:cNvGraphicFramePr/>
          <p:nvPr>
            <p:extLst>
              <p:ext uri="{D42A27DB-BD31-4B8C-83A1-F6EECF244321}">
                <p14:modId xmlns:p14="http://schemas.microsoft.com/office/powerpoint/2010/main" val="827433093"/>
              </p:ext>
            </p:extLst>
          </p:nvPr>
        </p:nvGraphicFramePr>
        <p:xfrm>
          <a:off x="1480099" y="745706"/>
          <a:ext cx="6722607" cy="453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87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2449569" cy="599536"/>
          </a:xfrm>
        </p:spPr>
        <p:txBody>
          <a:bodyPr/>
          <a:lstStyle/>
          <a:p>
            <a:pPr marL="0" indent="0">
              <a:buNone/>
            </a:pPr>
            <a:r>
              <a:rPr lang="en-US" sz="2800" b="1" dirty="0" smtClean="0"/>
              <a:t>Membership</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556927996"/>
              </p:ext>
            </p:extLst>
          </p:nvPr>
        </p:nvGraphicFramePr>
        <p:xfrm>
          <a:off x="132266" y="1559860"/>
          <a:ext cx="8763002" cy="277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13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5475157" cy="3554084"/>
          </a:xfrm>
        </p:spPr>
        <p:txBody>
          <a:bodyPr/>
          <a:lstStyle/>
          <a:p>
            <a:pPr marL="0" indent="0">
              <a:buNone/>
            </a:pPr>
            <a:r>
              <a:rPr lang="en-US" sz="2800" b="1" dirty="0" smtClean="0"/>
              <a:t>State Statutes</a:t>
            </a:r>
          </a:p>
          <a:p>
            <a:pPr marL="0" indent="0">
              <a:buNone/>
            </a:pPr>
            <a:r>
              <a:rPr lang="en-US" sz="2400" b="1" dirty="0" smtClean="0"/>
              <a:t>Council membership composed of one member from:</a:t>
            </a:r>
          </a:p>
          <a:p>
            <a:pPr lvl="1">
              <a:buFontTx/>
              <a:buChar char="•"/>
            </a:pPr>
            <a:r>
              <a:rPr lang="en-US" altLang="en-US" sz="2400" dirty="0">
                <a:cs typeface="Arial" panose="020B0604020202020204" pitchFamily="34" charset="0"/>
              </a:rPr>
              <a:t>E</a:t>
            </a:r>
            <a:r>
              <a:rPr lang="en-US" altLang="en-US" sz="2400" dirty="0"/>
              <a:t>ach district</a:t>
            </a:r>
          </a:p>
          <a:p>
            <a:pPr lvl="1">
              <a:buFontTx/>
              <a:buChar char="•"/>
            </a:pPr>
            <a:r>
              <a:rPr lang="en-US" altLang="en-US" sz="2400" dirty="0"/>
              <a:t>County commission</a:t>
            </a:r>
          </a:p>
          <a:p>
            <a:pPr lvl="1">
              <a:buFontTx/>
              <a:buChar char="•"/>
            </a:pPr>
            <a:r>
              <a:rPr lang="en-US" altLang="en-US" sz="2400" dirty="0"/>
              <a:t>General farm organization</a:t>
            </a:r>
          </a:p>
          <a:p>
            <a:pPr lvl="1">
              <a:buFontTx/>
              <a:buChar char="•"/>
            </a:pPr>
            <a:r>
              <a:rPr lang="en-US" altLang="en-US" sz="2400" dirty="0"/>
              <a:t>Jurisdictions of 10,000+ or jurisdiction designated by council</a:t>
            </a:r>
          </a:p>
          <a:p>
            <a:pPr marL="0" indent="0">
              <a:buNone/>
            </a:pPr>
            <a:endParaRPr lang="en-US" dirty="0"/>
          </a:p>
        </p:txBody>
      </p:sp>
      <p:pic>
        <p:nvPicPr>
          <p:cNvPr id="2" name="Picture 1" descr="Experts in the fields of &lt;strong&gt;law&lt;/strong&gt; and economics find in Chiara Lubich ’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804" y="1137751"/>
            <a:ext cx="2267288" cy="2506402"/>
          </a:xfrm>
          <a:prstGeom prst="rect">
            <a:avLst/>
          </a:prstGeom>
        </p:spPr>
      </p:pic>
    </p:spTree>
    <p:extLst>
      <p:ext uri="{BB962C8B-B14F-4D97-AF65-F5344CB8AC3E}">
        <p14:creationId xmlns:p14="http://schemas.microsoft.com/office/powerpoint/2010/main" val="402702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lstStyle/>
          <a:p>
            <a:pPr marL="0" indent="0">
              <a:buNone/>
            </a:pPr>
            <a:r>
              <a:rPr lang="en-US" sz="2800" b="1" dirty="0" smtClean="0"/>
              <a:t>State Statutes</a:t>
            </a:r>
          </a:p>
          <a:p>
            <a:pPr marL="0" indent="0">
              <a:buNone/>
            </a:pPr>
            <a:r>
              <a:rPr lang="en-US" sz="2400" b="1" dirty="0" smtClean="0"/>
              <a:t>Council members:</a:t>
            </a:r>
          </a:p>
          <a:p>
            <a:r>
              <a:rPr lang="en-US" altLang="en-US" sz="2400" dirty="0"/>
              <a:t>Two-year terms</a:t>
            </a:r>
          </a:p>
          <a:p>
            <a:pPr lvl="2"/>
            <a:r>
              <a:rPr lang="en-US" altLang="en-US" sz="2000" dirty="0"/>
              <a:t>Elected</a:t>
            </a:r>
          </a:p>
          <a:p>
            <a:pPr lvl="2"/>
            <a:r>
              <a:rPr lang="en-US" altLang="en-US" sz="2000" dirty="0"/>
              <a:t>Appointed </a:t>
            </a:r>
          </a:p>
          <a:p>
            <a:pPr>
              <a:spcBef>
                <a:spcPct val="10000"/>
              </a:spcBef>
            </a:pPr>
            <a:r>
              <a:rPr lang="en-US" altLang="en-US" sz="2400" dirty="0"/>
              <a:t>Men and women eligible</a:t>
            </a:r>
          </a:p>
          <a:p>
            <a:pPr marL="0" indent="0">
              <a:buNone/>
            </a:pPr>
            <a:endParaRPr lang="en-US" dirty="0"/>
          </a:p>
        </p:txBody>
      </p:sp>
    </p:spTree>
    <p:extLst>
      <p:ext uri="{BB962C8B-B14F-4D97-AF65-F5344CB8AC3E}">
        <p14:creationId xmlns:p14="http://schemas.microsoft.com/office/powerpoint/2010/main" val="3552362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smtClean="0"/>
              <a:t>State Statutes</a:t>
            </a:r>
          </a:p>
          <a:p>
            <a:pPr marL="0" indent="0">
              <a:buNone/>
            </a:pPr>
            <a:r>
              <a:rPr lang="en-US" sz="2600" b="1" dirty="0" smtClean="0"/>
              <a:t>Election Recruitment Process:</a:t>
            </a:r>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2504294489"/>
              </p:ext>
            </p:extLst>
          </p:nvPr>
        </p:nvGraphicFramePr>
        <p:xfrm>
          <a:off x="869576" y="1882588"/>
          <a:ext cx="7413811" cy="26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57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smtClean="0"/>
              <a:t>Recruiting Nominees</a:t>
            </a:r>
            <a:endParaRPr lang="en-US" sz="2600" b="1" dirty="0" smtClean="0"/>
          </a:p>
          <a:p>
            <a:pPr>
              <a:spcAft>
                <a:spcPct val="50000"/>
              </a:spcAft>
            </a:pPr>
            <a:r>
              <a:rPr lang="en-US" altLang="en-US" sz="2400" dirty="0"/>
              <a:t>Appoint nominating committee</a:t>
            </a:r>
          </a:p>
          <a:p>
            <a:r>
              <a:rPr lang="en-US" altLang="en-US" sz="2400" dirty="0"/>
              <a:t>Create inclusive process</a:t>
            </a:r>
          </a:p>
          <a:p>
            <a:pPr marL="0" indent="0">
              <a:buNone/>
            </a:pPr>
            <a:endParaRPr lang="en-US" dirty="0"/>
          </a:p>
        </p:txBody>
      </p:sp>
    </p:spTree>
    <p:extLst>
      <p:ext uri="{BB962C8B-B14F-4D97-AF65-F5344CB8AC3E}">
        <p14:creationId xmlns:p14="http://schemas.microsoft.com/office/powerpoint/2010/main" val="78128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3000" b="1" dirty="0" smtClean="0"/>
              <a:t>Recruiting Nominees</a:t>
            </a:r>
            <a:endParaRPr lang="en-US" sz="2600" b="1" dirty="0" smtClean="0"/>
          </a:p>
          <a:p>
            <a:pPr>
              <a:spcAft>
                <a:spcPct val="50000"/>
              </a:spcAft>
            </a:pPr>
            <a:endParaRPr lang="en-US" altLang="en-US" sz="2400" dirty="0"/>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4283412718"/>
              </p:ext>
            </p:extLst>
          </p:nvPr>
        </p:nvGraphicFramePr>
        <p:xfrm>
          <a:off x="2309030" y="1000665"/>
          <a:ext cx="5498540" cy="3554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70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6019" y="1000664"/>
            <a:ext cx="7904162" cy="3554084"/>
          </a:xfrm>
        </p:spPr>
        <p:txBody>
          <a:bodyPr>
            <a:normAutofit/>
          </a:bodyPr>
          <a:lstStyle/>
          <a:p>
            <a:pPr marL="0" indent="0">
              <a:buNone/>
            </a:pPr>
            <a:r>
              <a:rPr lang="en-US" sz="2800" b="1" dirty="0" smtClean="0"/>
              <a:t>Recruiting Nominees</a:t>
            </a:r>
          </a:p>
          <a:p>
            <a:pPr marL="0" indent="0">
              <a:buNone/>
            </a:pPr>
            <a:r>
              <a:rPr lang="en-US" sz="2400" dirty="0" smtClean="0"/>
              <a:t>Develop a consistent message that is</a:t>
            </a:r>
          </a:p>
          <a:p>
            <a:pPr lvl="1"/>
            <a:r>
              <a:rPr lang="en-US" sz="2100" dirty="0" smtClean="0"/>
              <a:t>Clear</a:t>
            </a:r>
          </a:p>
          <a:p>
            <a:pPr lvl="1"/>
            <a:r>
              <a:rPr lang="en-US" sz="2100" dirty="0" smtClean="0"/>
              <a:t>Concise</a:t>
            </a:r>
          </a:p>
          <a:p>
            <a:pPr lvl="1"/>
            <a:r>
              <a:rPr lang="en-US" sz="2100" dirty="0" smtClean="0"/>
              <a:t>Positive</a:t>
            </a:r>
            <a:endParaRPr lang="en-US" sz="2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6930">
            <a:off x="5784896" y="1328341"/>
            <a:ext cx="2181330" cy="2891982"/>
          </a:xfrm>
          <a:prstGeom prst="rect">
            <a:avLst/>
          </a:prstGeom>
        </p:spPr>
      </p:pic>
    </p:spTree>
    <p:extLst>
      <p:ext uri="{BB962C8B-B14F-4D97-AF65-F5344CB8AC3E}">
        <p14:creationId xmlns:p14="http://schemas.microsoft.com/office/powerpoint/2010/main" val="366255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1113</Words>
  <Application>Microsoft Office PowerPoint</Application>
  <PresentationFormat>On-screen Show (16:9)</PresentationFormat>
  <Paragraphs>133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Salmons, Michael E.</cp:lastModifiedBy>
  <cp:revision>23</cp:revision>
  <dcterms:created xsi:type="dcterms:W3CDTF">2016-02-08T20:26:12Z</dcterms:created>
  <dcterms:modified xsi:type="dcterms:W3CDTF">2020-01-18T00:12:40Z</dcterms:modified>
</cp:coreProperties>
</file>