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8" r:id="rId3"/>
    <p:sldId id="262" r:id="rId4"/>
    <p:sldId id="263" r:id="rId5"/>
    <p:sldId id="264" r:id="rId6"/>
    <p:sldId id="265" r:id="rId7"/>
    <p:sldId id="266" r:id="rId8"/>
    <p:sldId id="267" r:id="rId9"/>
    <p:sldId id="268" r:id="rId10"/>
    <p:sldId id="270" r:id="rId11"/>
    <p:sldId id="271" r:id="rId12"/>
    <p:sldId id="272" r:id="rId13"/>
    <p:sldId id="273" r:id="rId14"/>
    <p:sldId id="274" r:id="rId15"/>
    <p:sldId id="261" r:id="rId16"/>
  </p:sldIdLst>
  <p:sldSz cx="9144000" cy="5143500" type="screen16x9"/>
  <p:notesSz cx="6858000" cy="9144000"/>
  <p:custDataLst>
    <p:tags r:id="rId18"/>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31" autoAdjust="0"/>
    <p:restoredTop sz="50000"/>
  </p:normalViewPr>
  <p:slideViewPr>
    <p:cSldViewPr snapToGrid="0" snapToObjects="1">
      <p:cViewPr varScale="1">
        <p:scale>
          <a:sx n="48" d="100"/>
          <a:sy n="48" d="100"/>
        </p:scale>
        <p:origin x="73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7F079-A7B4-4E04-B785-FC6775B57D1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2CF0B6C0-666E-446B-B146-9C2D4D19AC77}">
      <dgm:prSet phldrT="[Text]"/>
      <dgm:spPr/>
      <dgm:t>
        <a:bodyPr/>
        <a:lstStyle/>
        <a:p>
          <a:r>
            <a:rPr lang="en-US" dirty="0" smtClean="0"/>
            <a:t>Comply with state statutes</a:t>
          </a:r>
          <a:endParaRPr lang="en-US" dirty="0"/>
        </a:p>
      </dgm:t>
    </dgm:pt>
    <dgm:pt modelId="{EE4102F3-D3B4-4236-A73A-094827870916}" type="parTrans" cxnId="{27997342-7F55-4C53-AAAB-3E2A593B51E3}">
      <dgm:prSet/>
      <dgm:spPr/>
      <dgm:t>
        <a:bodyPr/>
        <a:lstStyle/>
        <a:p>
          <a:endParaRPr lang="en-US"/>
        </a:p>
      </dgm:t>
    </dgm:pt>
    <dgm:pt modelId="{0D25EEAB-F90C-40DF-B951-36D2BFBE205F}" type="sibTrans" cxnId="{27997342-7F55-4C53-AAAB-3E2A593B51E3}">
      <dgm:prSet/>
      <dgm:spPr/>
      <dgm:t>
        <a:bodyPr/>
        <a:lstStyle/>
        <a:p>
          <a:endParaRPr lang="en-US"/>
        </a:p>
      </dgm:t>
    </dgm:pt>
    <dgm:pt modelId="{3EF8352C-5B5E-43B7-BA85-CFDC245889F7}">
      <dgm:prSet phldrT="[Text]"/>
      <dgm:spPr/>
      <dgm:t>
        <a:bodyPr/>
        <a:lstStyle/>
        <a:p>
          <a:r>
            <a:rPr lang="en-US" dirty="0" smtClean="0"/>
            <a:t>Suggest election strategies</a:t>
          </a:r>
          <a:endParaRPr lang="en-US" dirty="0"/>
        </a:p>
      </dgm:t>
    </dgm:pt>
    <dgm:pt modelId="{81131159-9C43-4AC8-992D-A3537CAF7DAA}" type="parTrans" cxnId="{F3C05B18-3FE5-422B-8AE9-409A1942EC5C}">
      <dgm:prSet/>
      <dgm:spPr/>
      <dgm:t>
        <a:bodyPr/>
        <a:lstStyle/>
        <a:p>
          <a:endParaRPr lang="en-US"/>
        </a:p>
      </dgm:t>
    </dgm:pt>
    <dgm:pt modelId="{1B3F0A94-7553-4BF6-B1DD-81263A2FBB50}" type="sibTrans" cxnId="{F3C05B18-3FE5-422B-8AE9-409A1942EC5C}">
      <dgm:prSet/>
      <dgm:spPr/>
      <dgm:t>
        <a:bodyPr/>
        <a:lstStyle/>
        <a:p>
          <a:endParaRPr lang="en-US"/>
        </a:p>
      </dgm:t>
    </dgm:pt>
    <dgm:pt modelId="{048C9D1E-E147-4FE4-8E49-5A8741DD29AB}">
      <dgm:prSet phldrT="[Text]"/>
      <dgm:spPr/>
      <dgm:t>
        <a:bodyPr/>
        <a:lstStyle/>
        <a:p>
          <a:r>
            <a:rPr lang="en-US" dirty="0" smtClean="0"/>
            <a:t>Publicize election</a:t>
          </a:r>
          <a:endParaRPr lang="en-US" dirty="0"/>
        </a:p>
      </dgm:t>
    </dgm:pt>
    <dgm:pt modelId="{25C3F4C2-51AB-4EF5-A797-8C01883F9068}" type="parTrans" cxnId="{453D4E96-E236-452C-84EB-1F5E2D7006A4}">
      <dgm:prSet/>
      <dgm:spPr/>
      <dgm:t>
        <a:bodyPr/>
        <a:lstStyle/>
        <a:p>
          <a:endParaRPr lang="en-US"/>
        </a:p>
      </dgm:t>
    </dgm:pt>
    <dgm:pt modelId="{32BE5CFC-43B7-4018-8BAF-91ACA5170FED}" type="sibTrans" cxnId="{453D4E96-E236-452C-84EB-1F5E2D7006A4}">
      <dgm:prSet/>
      <dgm:spPr/>
      <dgm:t>
        <a:bodyPr/>
        <a:lstStyle/>
        <a:p>
          <a:endParaRPr lang="en-US"/>
        </a:p>
      </dgm:t>
    </dgm:pt>
    <dgm:pt modelId="{FB729740-2CA2-4FD0-9261-66673543AB83}" type="pres">
      <dgm:prSet presAssocID="{01E7F079-A7B4-4E04-B785-FC6775B57D1E}" presName="linear" presStyleCnt="0">
        <dgm:presLayoutVars>
          <dgm:dir/>
          <dgm:animLvl val="lvl"/>
          <dgm:resizeHandles val="exact"/>
        </dgm:presLayoutVars>
      </dgm:prSet>
      <dgm:spPr/>
      <dgm:t>
        <a:bodyPr/>
        <a:lstStyle/>
        <a:p>
          <a:endParaRPr lang="en-US"/>
        </a:p>
      </dgm:t>
    </dgm:pt>
    <dgm:pt modelId="{B3BA9D1E-CC66-45E1-8D66-4CA5C4552CEE}" type="pres">
      <dgm:prSet presAssocID="{2CF0B6C0-666E-446B-B146-9C2D4D19AC77}" presName="parentLin" presStyleCnt="0"/>
      <dgm:spPr/>
    </dgm:pt>
    <dgm:pt modelId="{B31CE34B-6926-4CA4-A18B-16F65E66DF68}" type="pres">
      <dgm:prSet presAssocID="{2CF0B6C0-666E-446B-B146-9C2D4D19AC77}" presName="parentLeftMargin" presStyleLbl="node1" presStyleIdx="0" presStyleCnt="3"/>
      <dgm:spPr/>
      <dgm:t>
        <a:bodyPr/>
        <a:lstStyle/>
        <a:p>
          <a:endParaRPr lang="en-US"/>
        </a:p>
      </dgm:t>
    </dgm:pt>
    <dgm:pt modelId="{98AEE49E-CF8E-442A-A596-A5B4FE2F5C00}" type="pres">
      <dgm:prSet presAssocID="{2CF0B6C0-666E-446B-B146-9C2D4D19AC77}" presName="parentText" presStyleLbl="node1" presStyleIdx="0" presStyleCnt="3">
        <dgm:presLayoutVars>
          <dgm:chMax val="0"/>
          <dgm:bulletEnabled val="1"/>
        </dgm:presLayoutVars>
      </dgm:prSet>
      <dgm:spPr/>
      <dgm:t>
        <a:bodyPr/>
        <a:lstStyle/>
        <a:p>
          <a:endParaRPr lang="en-US"/>
        </a:p>
      </dgm:t>
    </dgm:pt>
    <dgm:pt modelId="{875A4854-B280-4266-91E5-43DC1B0452B3}" type="pres">
      <dgm:prSet presAssocID="{2CF0B6C0-666E-446B-B146-9C2D4D19AC77}" presName="negativeSpace" presStyleCnt="0"/>
      <dgm:spPr/>
    </dgm:pt>
    <dgm:pt modelId="{CF18CB42-D4F3-4956-8569-008CE685AEED}" type="pres">
      <dgm:prSet presAssocID="{2CF0B6C0-666E-446B-B146-9C2D4D19AC77}" presName="childText" presStyleLbl="conFgAcc1" presStyleIdx="0" presStyleCnt="3">
        <dgm:presLayoutVars>
          <dgm:bulletEnabled val="1"/>
        </dgm:presLayoutVars>
      </dgm:prSet>
      <dgm:spPr/>
    </dgm:pt>
    <dgm:pt modelId="{F5BF55D5-2BBA-4062-91D1-F019E7F4AF9C}" type="pres">
      <dgm:prSet presAssocID="{0D25EEAB-F90C-40DF-B951-36D2BFBE205F}" presName="spaceBetweenRectangles" presStyleCnt="0"/>
      <dgm:spPr/>
    </dgm:pt>
    <dgm:pt modelId="{297930F3-DBF9-4C92-97D7-A3F1C77CD3D8}" type="pres">
      <dgm:prSet presAssocID="{3EF8352C-5B5E-43B7-BA85-CFDC245889F7}" presName="parentLin" presStyleCnt="0"/>
      <dgm:spPr/>
    </dgm:pt>
    <dgm:pt modelId="{9222FD82-4D3C-4ABC-B916-50F401ECD93E}" type="pres">
      <dgm:prSet presAssocID="{3EF8352C-5B5E-43B7-BA85-CFDC245889F7}" presName="parentLeftMargin" presStyleLbl="node1" presStyleIdx="0" presStyleCnt="3"/>
      <dgm:spPr/>
      <dgm:t>
        <a:bodyPr/>
        <a:lstStyle/>
        <a:p>
          <a:endParaRPr lang="en-US"/>
        </a:p>
      </dgm:t>
    </dgm:pt>
    <dgm:pt modelId="{F7AA1D41-D822-4EB6-81A0-6969C6566871}" type="pres">
      <dgm:prSet presAssocID="{3EF8352C-5B5E-43B7-BA85-CFDC245889F7}" presName="parentText" presStyleLbl="node1" presStyleIdx="1" presStyleCnt="3">
        <dgm:presLayoutVars>
          <dgm:chMax val="0"/>
          <dgm:bulletEnabled val="1"/>
        </dgm:presLayoutVars>
      </dgm:prSet>
      <dgm:spPr/>
      <dgm:t>
        <a:bodyPr/>
        <a:lstStyle/>
        <a:p>
          <a:endParaRPr lang="en-US"/>
        </a:p>
      </dgm:t>
    </dgm:pt>
    <dgm:pt modelId="{4F0CFA10-749A-4CE3-A1C5-69CDDFAC97C8}" type="pres">
      <dgm:prSet presAssocID="{3EF8352C-5B5E-43B7-BA85-CFDC245889F7}" presName="negativeSpace" presStyleCnt="0"/>
      <dgm:spPr/>
    </dgm:pt>
    <dgm:pt modelId="{895F0E58-58B9-4AB0-BBE6-CD9D6E9CBAB3}" type="pres">
      <dgm:prSet presAssocID="{3EF8352C-5B5E-43B7-BA85-CFDC245889F7}" presName="childText" presStyleLbl="conFgAcc1" presStyleIdx="1" presStyleCnt="3">
        <dgm:presLayoutVars>
          <dgm:bulletEnabled val="1"/>
        </dgm:presLayoutVars>
      </dgm:prSet>
      <dgm:spPr/>
    </dgm:pt>
    <dgm:pt modelId="{3A9F3A99-483B-4EBD-B6B1-3F83043017F6}" type="pres">
      <dgm:prSet presAssocID="{1B3F0A94-7553-4BF6-B1DD-81263A2FBB50}" presName="spaceBetweenRectangles" presStyleCnt="0"/>
      <dgm:spPr/>
    </dgm:pt>
    <dgm:pt modelId="{6BF424B1-E115-45A3-A41C-ADDB2CF86C98}" type="pres">
      <dgm:prSet presAssocID="{048C9D1E-E147-4FE4-8E49-5A8741DD29AB}" presName="parentLin" presStyleCnt="0"/>
      <dgm:spPr/>
    </dgm:pt>
    <dgm:pt modelId="{206CDD2C-43D0-4C2D-B2DF-2B0DA593AC9F}" type="pres">
      <dgm:prSet presAssocID="{048C9D1E-E147-4FE4-8E49-5A8741DD29AB}" presName="parentLeftMargin" presStyleLbl="node1" presStyleIdx="1" presStyleCnt="3"/>
      <dgm:spPr/>
      <dgm:t>
        <a:bodyPr/>
        <a:lstStyle/>
        <a:p>
          <a:endParaRPr lang="en-US"/>
        </a:p>
      </dgm:t>
    </dgm:pt>
    <dgm:pt modelId="{44FCB322-3D95-4E8A-9F83-2DDEE39DAFD7}" type="pres">
      <dgm:prSet presAssocID="{048C9D1E-E147-4FE4-8E49-5A8741DD29AB}" presName="parentText" presStyleLbl="node1" presStyleIdx="2" presStyleCnt="3">
        <dgm:presLayoutVars>
          <dgm:chMax val="0"/>
          <dgm:bulletEnabled val="1"/>
        </dgm:presLayoutVars>
      </dgm:prSet>
      <dgm:spPr/>
      <dgm:t>
        <a:bodyPr/>
        <a:lstStyle/>
        <a:p>
          <a:endParaRPr lang="en-US"/>
        </a:p>
      </dgm:t>
    </dgm:pt>
    <dgm:pt modelId="{EF751F45-37BD-40C9-96C4-CD48F49A8AAE}" type="pres">
      <dgm:prSet presAssocID="{048C9D1E-E147-4FE4-8E49-5A8741DD29AB}" presName="negativeSpace" presStyleCnt="0"/>
      <dgm:spPr/>
    </dgm:pt>
    <dgm:pt modelId="{6F8AD486-5E13-4285-B07F-00B841D505C8}" type="pres">
      <dgm:prSet presAssocID="{048C9D1E-E147-4FE4-8E49-5A8741DD29AB}" presName="childText" presStyleLbl="conFgAcc1" presStyleIdx="2" presStyleCnt="3">
        <dgm:presLayoutVars>
          <dgm:bulletEnabled val="1"/>
        </dgm:presLayoutVars>
      </dgm:prSet>
      <dgm:spPr/>
    </dgm:pt>
  </dgm:ptLst>
  <dgm:cxnLst>
    <dgm:cxn modelId="{DF988D82-81D0-4817-AE30-7FE9C911E637}" type="presOf" srcId="{048C9D1E-E147-4FE4-8E49-5A8741DD29AB}" destId="{206CDD2C-43D0-4C2D-B2DF-2B0DA593AC9F}" srcOrd="0" destOrd="0" presId="urn:microsoft.com/office/officeart/2005/8/layout/list1"/>
    <dgm:cxn modelId="{27997342-7F55-4C53-AAAB-3E2A593B51E3}" srcId="{01E7F079-A7B4-4E04-B785-FC6775B57D1E}" destId="{2CF0B6C0-666E-446B-B146-9C2D4D19AC77}" srcOrd="0" destOrd="0" parTransId="{EE4102F3-D3B4-4236-A73A-094827870916}" sibTransId="{0D25EEAB-F90C-40DF-B951-36D2BFBE205F}"/>
    <dgm:cxn modelId="{5835A3B5-1F42-42F4-B973-E1DF197923E5}" type="presOf" srcId="{2CF0B6C0-666E-446B-B146-9C2D4D19AC77}" destId="{98AEE49E-CF8E-442A-A596-A5B4FE2F5C00}" srcOrd="1" destOrd="0" presId="urn:microsoft.com/office/officeart/2005/8/layout/list1"/>
    <dgm:cxn modelId="{61E4107C-4712-404F-A09D-8EE745C7EF6B}" type="presOf" srcId="{2CF0B6C0-666E-446B-B146-9C2D4D19AC77}" destId="{B31CE34B-6926-4CA4-A18B-16F65E66DF68}" srcOrd="0" destOrd="0" presId="urn:microsoft.com/office/officeart/2005/8/layout/list1"/>
    <dgm:cxn modelId="{26FBD793-295B-473C-A28C-B364BECD1F7F}" type="presOf" srcId="{01E7F079-A7B4-4E04-B785-FC6775B57D1E}" destId="{FB729740-2CA2-4FD0-9261-66673543AB83}" srcOrd="0" destOrd="0" presId="urn:microsoft.com/office/officeart/2005/8/layout/list1"/>
    <dgm:cxn modelId="{AAC7EA9F-7ACD-4632-8EBA-AA0B86E19674}" type="presOf" srcId="{048C9D1E-E147-4FE4-8E49-5A8741DD29AB}" destId="{44FCB322-3D95-4E8A-9F83-2DDEE39DAFD7}" srcOrd="1" destOrd="0" presId="urn:microsoft.com/office/officeart/2005/8/layout/list1"/>
    <dgm:cxn modelId="{453D4E96-E236-452C-84EB-1F5E2D7006A4}" srcId="{01E7F079-A7B4-4E04-B785-FC6775B57D1E}" destId="{048C9D1E-E147-4FE4-8E49-5A8741DD29AB}" srcOrd="2" destOrd="0" parTransId="{25C3F4C2-51AB-4EF5-A797-8C01883F9068}" sibTransId="{32BE5CFC-43B7-4018-8BAF-91ACA5170FED}"/>
    <dgm:cxn modelId="{ADAE620C-A565-46B8-B6E6-2F81A92D31EE}" type="presOf" srcId="{3EF8352C-5B5E-43B7-BA85-CFDC245889F7}" destId="{9222FD82-4D3C-4ABC-B916-50F401ECD93E}" srcOrd="0" destOrd="0" presId="urn:microsoft.com/office/officeart/2005/8/layout/list1"/>
    <dgm:cxn modelId="{7ACA62BC-87BB-4CC6-9A3C-05941074F769}" type="presOf" srcId="{3EF8352C-5B5E-43B7-BA85-CFDC245889F7}" destId="{F7AA1D41-D822-4EB6-81A0-6969C6566871}" srcOrd="1" destOrd="0" presId="urn:microsoft.com/office/officeart/2005/8/layout/list1"/>
    <dgm:cxn modelId="{F3C05B18-3FE5-422B-8AE9-409A1942EC5C}" srcId="{01E7F079-A7B4-4E04-B785-FC6775B57D1E}" destId="{3EF8352C-5B5E-43B7-BA85-CFDC245889F7}" srcOrd="1" destOrd="0" parTransId="{81131159-9C43-4AC8-992D-A3537CAF7DAA}" sibTransId="{1B3F0A94-7553-4BF6-B1DD-81263A2FBB50}"/>
    <dgm:cxn modelId="{EB2F42C5-C1AE-45AD-A651-D002F158A003}" type="presParOf" srcId="{FB729740-2CA2-4FD0-9261-66673543AB83}" destId="{B3BA9D1E-CC66-45E1-8D66-4CA5C4552CEE}" srcOrd="0" destOrd="0" presId="urn:microsoft.com/office/officeart/2005/8/layout/list1"/>
    <dgm:cxn modelId="{F330CDC5-521E-42B2-928D-C0194DD828D3}" type="presParOf" srcId="{B3BA9D1E-CC66-45E1-8D66-4CA5C4552CEE}" destId="{B31CE34B-6926-4CA4-A18B-16F65E66DF68}" srcOrd="0" destOrd="0" presId="urn:microsoft.com/office/officeart/2005/8/layout/list1"/>
    <dgm:cxn modelId="{45A1752F-7C29-42FE-9052-6601B6CF195E}" type="presParOf" srcId="{B3BA9D1E-CC66-45E1-8D66-4CA5C4552CEE}" destId="{98AEE49E-CF8E-442A-A596-A5B4FE2F5C00}" srcOrd="1" destOrd="0" presId="urn:microsoft.com/office/officeart/2005/8/layout/list1"/>
    <dgm:cxn modelId="{A3A1657E-9C57-4F2F-9D37-6573007D0F98}" type="presParOf" srcId="{FB729740-2CA2-4FD0-9261-66673543AB83}" destId="{875A4854-B280-4266-91E5-43DC1B0452B3}" srcOrd="1" destOrd="0" presId="urn:microsoft.com/office/officeart/2005/8/layout/list1"/>
    <dgm:cxn modelId="{AA858D37-F13B-41C2-BC0B-0B69A020BE87}" type="presParOf" srcId="{FB729740-2CA2-4FD0-9261-66673543AB83}" destId="{CF18CB42-D4F3-4956-8569-008CE685AEED}" srcOrd="2" destOrd="0" presId="urn:microsoft.com/office/officeart/2005/8/layout/list1"/>
    <dgm:cxn modelId="{2E13A4D2-1184-4654-80F8-A7DFBC68784A}" type="presParOf" srcId="{FB729740-2CA2-4FD0-9261-66673543AB83}" destId="{F5BF55D5-2BBA-4062-91D1-F019E7F4AF9C}" srcOrd="3" destOrd="0" presId="urn:microsoft.com/office/officeart/2005/8/layout/list1"/>
    <dgm:cxn modelId="{A6116A42-F3DA-48B4-AE17-5DB4687CE989}" type="presParOf" srcId="{FB729740-2CA2-4FD0-9261-66673543AB83}" destId="{297930F3-DBF9-4C92-97D7-A3F1C77CD3D8}" srcOrd="4" destOrd="0" presId="urn:microsoft.com/office/officeart/2005/8/layout/list1"/>
    <dgm:cxn modelId="{3FC91B84-6296-4BC3-B2DB-B7717068919F}" type="presParOf" srcId="{297930F3-DBF9-4C92-97D7-A3F1C77CD3D8}" destId="{9222FD82-4D3C-4ABC-B916-50F401ECD93E}" srcOrd="0" destOrd="0" presId="urn:microsoft.com/office/officeart/2005/8/layout/list1"/>
    <dgm:cxn modelId="{DF21C49D-033A-45CB-AE02-B013944E5A4F}" type="presParOf" srcId="{297930F3-DBF9-4C92-97D7-A3F1C77CD3D8}" destId="{F7AA1D41-D822-4EB6-81A0-6969C6566871}" srcOrd="1" destOrd="0" presId="urn:microsoft.com/office/officeart/2005/8/layout/list1"/>
    <dgm:cxn modelId="{D8EAFEBC-FBB6-494A-BFD4-9B07FE8F50B9}" type="presParOf" srcId="{FB729740-2CA2-4FD0-9261-66673543AB83}" destId="{4F0CFA10-749A-4CE3-A1C5-69CDDFAC97C8}" srcOrd="5" destOrd="0" presId="urn:microsoft.com/office/officeart/2005/8/layout/list1"/>
    <dgm:cxn modelId="{FDD59F97-048C-4CB4-849C-9CEFC9DB7FE7}" type="presParOf" srcId="{FB729740-2CA2-4FD0-9261-66673543AB83}" destId="{895F0E58-58B9-4AB0-BBE6-CD9D6E9CBAB3}" srcOrd="6" destOrd="0" presId="urn:microsoft.com/office/officeart/2005/8/layout/list1"/>
    <dgm:cxn modelId="{3BEF5FE7-FAC6-49EB-ADF8-30A77F3266C5}" type="presParOf" srcId="{FB729740-2CA2-4FD0-9261-66673543AB83}" destId="{3A9F3A99-483B-4EBD-B6B1-3F83043017F6}" srcOrd="7" destOrd="0" presId="urn:microsoft.com/office/officeart/2005/8/layout/list1"/>
    <dgm:cxn modelId="{5F9238C8-22DE-4B3F-BF0F-9DF515C1CD59}" type="presParOf" srcId="{FB729740-2CA2-4FD0-9261-66673543AB83}" destId="{6BF424B1-E115-45A3-A41C-ADDB2CF86C98}" srcOrd="8" destOrd="0" presId="urn:microsoft.com/office/officeart/2005/8/layout/list1"/>
    <dgm:cxn modelId="{67D2B605-4047-48EF-9848-62BC8902872F}" type="presParOf" srcId="{6BF424B1-E115-45A3-A41C-ADDB2CF86C98}" destId="{206CDD2C-43D0-4C2D-B2DF-2B0DA593AC9F}" srcOrd="0" destOrd="0" presId="urn:microsoft.com/office/officeart/2005/8/layout/list1"/>
    <dgm:cxn modelId="{F3ACCC5E-43E6-43FC-848C-EDECB1C6B992}" type="presParOf" srcId="{6BF424B1-E115-45A3-A41C-ADDB2CF86C98}" destId="{44FCB322-3D95-4E8A-9F83-2DDEE39DAFD7}" srcOrd="1" destOrd="0" presId="urn:microsoft.com/office/officeart/2005/8/layout/list1"/>
    <dgm:cxn modelId="{232CD908-B2D0-411F-87C6-07CFA254F79E}" type="presParOf" srcId="{FB729740-2CA2-4FD0-9261-66673543AB83}" destId="{EF751F45-37BD-40C9-96C4-CD48F49A8AAE}" srcOrd="9" destOrd="0" presId="urn:microsoft.com/office/officeart/2005/8/layout/list1"/>
    <dgm:cxn modelId="{21442F45-1757-4B6A-BBDA-1BD23894CE07}" type="presParOf" srcId="{FB729740-2CA2-4FD0-9261-66673543AB83}" destId="{6F8AD486-5E13-4285-B07F-00B841D505C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F4423-5E8A-46B2-A9C1-523A7BE77D0A}" type="doc">
      <dgm:prSet loTypeId="urn:microsoft.com/office/officeart/2005/8/layout/process3" loCatId="process" qsTypeId="urn:microsoft.com/office/officeart/2005/8/quickstyle/simple1" qsCatId="simple" csTypeId="urn:microsoft.com/office/officeart/2005/8/colors/accent4_1" csCatId="accent4" phldr="1"/>
      <dgm:spPr/>
      <dgm:t>
        <a:bodyPr/>
        <a:lstStyle/>
        <a:p>
          <a:endParaRPr lang="en-US"/>
        </a:p>
      </dgm:t>
    </dgm:pt>
    <dgm:pt modelId="{7A75BEB7-8622-47C1-9660-E94F5E83F33F}">
      <dgm:prSet phldrT="[Text]"/>
      <dgm:spPr/>
      <dgm:t>
        <a:bodyPr/>
        <a:lstStyle/>
        <a:p>
          <a:r>
            <a:rPr lang="en-US" dirty="0" smtClean="0"/>
            <a:t>Early Fall</a:t>
          </a:r>
          <a:endParaRPr lang="en-US" dirty="0"/>
        </a:p>
      </dgm:t>
    </dgm:pt>
    <dgm:pt modelId="{EAA94300-9171-4B1C-8A0B-0D43BC2053AA}" type="parTrans" cxnId="{5325E952-2B19-461C-83EF-AE75B5A31624}">
      <dgm:prSet/>
      <dgm:spPr/>
      <dgm:t>
        <a:bodyPr/>
        <a:lstStyle/>
        <a:p>
          <a:endParaRPr lang="en-US"/>
        </a:p>
      </dgm:t>
    </dgm:pt>
    <dgm:pt modelId="{C0476633-BABF-46CD-974F-C4E3D88D0E0B}" type="sibTrans" cxnId="{5325E952-2B19-461C-83EF-AE75B5A31624}">
      <dgm:prSet/>
      <dgm:spPr/>
      <dgm:t>
        <a:bodyPr/>
        <a:lstStyle/>
        <a:p>
          <a:endParaRPr lang="en-US"/>
        </a:p>
      </dgm:t>
    </dgm:pt>
    <dgm:pt modelId="{2C807F29-9D20-4120-A481-7C26F67E7AAB}">
      <dgm:prSet phldrT="[Text]"/>
      <dgm:spPr/>
      <dgm:t>
        <a:bodyPr/>
        <a:lstStyle/>
        <a:p>
          <a:r>
            <a:rPr lang="en-US" dirty="0" smtClean="0"/>
            <a:t>Review election process</a:t>
          </a:r>
          <a:endParaRPr lang="en-US" dirty="0"/>
        </a:p>
      </dgm:t>
    </dgm:pt>
    <dgm:pt modelId="{86A0ED57-375C-4824-B835-5691E29A8AD7}" type="parTrans" cxnId="{D628AE2E-33A3-4103-A73D-4FDF2639ED7D}">
      <dgm:prSet/>
      <dgm:spPr/>
      <dgm:t>
        <a:bodyPr/>
        <a:lstStyle/>
        <a:p>
          <a:endParaRPr lang="en-US"/>
        </a:p>
      </dgm:t>
    </dgm:pt>
    <dgm:pt modelId="{39E4BB22-E238-495A-8432-C58734328762}" type="sibTrans" cxnId="{D628AE2E-33A3-4103-A73D-4FDF2639ED7D}">
      <dgm:prSet/>
      <dgm:spPr/>
      <dgm:t>
        <a:bodyPr/>
        <a:lstStyle/>
        <a:p>
          <a:endParaRPr lang="en-US"/>
        </a:p>
      </dgm:t>
    </dgm:pt>
    <dgm:pt modelId="{E33E75EE-29D6-458C-820D-A01D63FF8750}">
      <dgm:prSet phldrT="[Text]"/>
      <dgm:spPr/>
      <dgm:t>
        <a:bodyPr/>
        <a:lstStyle/>
        <a:p>
          <a:r>
            <a:rPr lang="en-US" dirty="0" smtClean="0"/>
            <a:t>November</a:t>
          </a:r>
          <a:endParaRPr lang="en-US" dirty="0"/>
        </a:p>
      </dgm:t>
    </dgm:pt>
    <dgm:pt modelId="{7DC5FD12-BAAA-498D-909C-25A19F0D05E5}" type="parTrans" cxnId="{88FA27BE-4D60-4D1E-892A-07CE73F9463B}">
      <dgm:prSet/>
      <dgm:spPr/>
      <dgm:t>
        <a:bodyPr/>
        <a:lstStyle/>
        <a:p>
          <a:endParaRPr lang="en-US"/>
        </a:p>
      </dgm:t>
    </dgm:pt>
    <dgm:pt modelId="{48D9BE13-B8D1-4D30-9A45-BF63C5480F9D}" type="sibTrans" cxnId="{88FA27BE-4D60-4D1E-892A-07CE73F9463B}">
      <dgm:prSet/>
      <dgm:spPr/>
      <dgm:t>
        <a:bodyPr/>
        <a:lstStyle/>
        <a:p>
          <a:endParaRPr lang="en-US"/>
        </a:p>
      </dgm:t>
    </dgm:pt>
    <dgm:pt modelId="{D4758329-E894-4C15-96A7-6EECA897FEE4}">
      <dgm:prSet phldrT="[Text]"/>
      <dgm:spPr/>
      <dgm:t>
        <a:bodyPr/>
        <a:lstStyle/>
        <a:p>
          <a:r>
            <a:rPr lang="en-US" dirty="0" smtClean="0"/>
            <a:t>Select nominees</a:t>
          </a:r>
          <a:endParaRPr lang="en-US" dirty="0"/>
        </a:p>
      </dgm:t>
    </dgm:pt>
    <dgm:pt modelId="{372B7256-A8B9-47CA-AFC1-B4E4408C7876}" type="parTrans" cxnId="{022E12BC-47BB-4FEA-953F-47456F4F75B6}">
      <dgm:prSet/>
      <dgm:spPr/>
      <dgm:t>
        <a:bodyPr/>
        <a:lstStyle/>
        <a:p>
          <a:endParaRPr lang="en-US"/>
        </a:p>
      </dgm:t>
    </dgm:pt>
    <dgm:pt modelId="{6FDC43F6-B561-4FC8-B399-B6E96814ADDA}" type="sibTrans" cxnId="{022E12BC-47BB-4FEA-953F-47456F4F75B6}">
      <dgm:prSet/>
      <dgm:spPr/>
      <dgm:t>
        <a:bodyPr/>
        <a:lstStyle/>
        <a:p>
          <a:endParaRPr lang="en-US"/>
        </a:p>
      </dgm:t>
    </dgm:pt>
    <dgm:pt modelId="{E9095F73-65F2-4A67-9F47-61669AAB8A9B}">
      <dgm:prSet phldrT="[Text]"/>
      <dgm:spPr/>
      <dgm:t>
        <a:bodyPr/>
        <a:lstStyle/>
        <a:p>
          <a:r>
            <a:rPr lang="en-US" dirty="0" smtClean="0"/>
            <a:t>December</a:t>
          </a:r>
          <a:endParaRPr lang="en-US" dirty="0"/>
        </a:p>
      </dgm:t>
    </dgm:pt>
    <dgm:pt modelId="{5024A0F6-6AFC-4B4B-AAE5-95FE420F738D}" type="parTrans" cxnId="{91A5BD3D-98FF-4CC9-81D9-2345626AFF47}">
      <dgm:prSet/>
      <dgm:spPr/>
      <dgm:t>
        <a:bodyPr/>
        <a:lstStyle/>
        <a:p>
          <a:endParaRPr lang="en-US"/>
        </a:p>
      </dgm:t>
    </dgm:pt>
    <dgm:pt modelId="{7CD3C587-F48C-4C8E-9281-4D8A1FB4A612}" type="sibTrans" cxnId="{91A5BD3D-98FF-4CC9-81D9-2345626AFF47}">
      <dgm:prSet/>
      <dgm:spPr/>
      <dgm:t>
        <a:bodyPr/>
        <a:lstStyle/>
        <a:p>
          <a:endParaRPr lang="en-US"/>
        </a:p>
      </dgm:t>
    </dgm:pt>
    <dgm:pt modelId="{F9EFD49E-ECA6-4E5B-A241-271DCE615E14}">
      <dgm:prSet phldrT="[Text]"/>
      <dgm:spPr/>
      <dgm:t>
        <a:bodyPr/>
        <a:lstStyle/>
        <a:p>
          <a:r>
            <a:rPr lang="en-US" dirty="0" smtClean="0"/>
            <a:t>Publish public notice</a:t>
          </a:r>
          <a:endParaRPr lang="en-US" dirty="0"/>
        </a:p>
      </dgm:t>
    </dgm:pt>
    <dgm:pt modelId="{1FA24E33-207D-4ADC-AEB5-5C2F4487C544}" type="parTrans" cxnId="{2E92C98C-9E3E-4A64-9F53-7FECAE8C5C35}">
      <dgm:prSet/>
      <dgm:spPr/>
      <dgm:t>
        <a:bodyPr/>
        <a:lstStyle/>
        <a:p>
          <a:endParaRPr lang="en-US"/>
        </a:p>
      </dgm:t>
    </dgm:pt>
    <dgm:pt modelId="{82B9352D-7228-4A9D-9DE6-AD664BC03A4C}" type="sibTrans" cxnId="{2E92C98C-9E3E-4A64-9F53-7FECAE8C5C35}">
      <dgm:prSet/>
      <dgm:spPr/>
      <dgm:t>
        <a:bodyPr/>
        <a:lstStyle/>
        <a:p>
          <a:endParaRPr lang="en-US"/>
        </a:p>
      </dgm:t>
    </dgm:pt>
    <dgm:pt modelId="{AC96DBEF-A70D-460C-AF47-8A2BF34E2E96}">
      <dgm:prSet phldrT="[Text]"/>
      <dgm:spPr/>
      <dgm:t>
        <a:bodyPr/>
        <a:lstStyle/>
        <a:p>
          <a:r>
            <a:rPr lang="en-US" dirty="0" smtClean="0"/>
            <a:t>Set date, deadlines</a:t>
          </a:r>
          <a:endParaRPr lang="en-US" dirty="0"/>
        </a:p>
      </dgm:t>
    </dgm:pt>
    <dgm:pt modelId="{40FD635D-A63F-4319-B252-7A0426541D7A}" type="parTrans" cxnId="{161A9028-28EE-47E1-B409-063E69A27D1E}">
      <dgm:prSet/>
      <dgm:spPr/>
      <dgm:t>
        <a:bodyPr/>
        <a:lstStyle/>
        <a:p>
          <a:endParaRPr lang="en-US"/>
        </a:p>
      </dgm:t>
    </dgm:pt>
    <dgm:pt modelId="{04656E7C-DAC6-4B05-865D-A9E8684EF806}" type="sibTrans" cxnId="{161A9028-28EE-47E1-B409-063E69A27D1E}">
      <dgm:prSet/>
      <dgm:spPr/>
      <dgm:t>
        <a:bodyPr/>
        <a:lstStyle/>
        <a:p>
          <a:endParaRPr lang="en-US"/>
        </a:p>
      </dgm:t>
    </dgm:pt>
    <dgm:pt modelId="{BF438627-48C9-41B3-BAD7-5868D7BA5D2D}">
      <dgm:prSet phldrT="[Text]"/>
      <dgm:spPr/>
      <dgm:t>
        <a:bodyPr/>
        <a:lstStyle/>
        <a:p>
          <a:r>
            <a:rPr lang="en-US" dirty="0" smtClean="0"/>
            <a:t>Publicize election</a:t>
          </a:r>
          <a:endParaRPr lang="en-US" dirty="0"/>
        </a:p>
      </dgm:t>
    </dgm:pt>
    <dgm:pt modelId="{BDFBA411-03B1-46B6-BAE3-DFD7D64333BB}" type="parTrans" cxnId="{9C96848F-C49A-4095-A0B4-1D938F7CB7BE}">
      <dgm:prSet/>
      <dgm:spPr/>
      <dgm:t>
        <a:bodyPr/>
        <a:lstStyle/>
        <a:p>
          <a:endParaRPr lang="en-US"/>
        </a:p>
      </dgm:t>
    </dgm:pt>
    <dgm:pt modelId="{C5A59DAE-A003-4D68-92EF-B6179C237FAF}" type="sibTrans" cxnId="{9C96848F-C49A-4095-A0B4-1D938F7CB7BE}">
      <dgm:prSet/>
      <dgm:spPr/>
      <dgm:t>
        <a:bodyPr/>
        <a:lstStyle/>
        <a:p>
          <a:endParaRPr lang="en-US"/>
        </a:p>
      </dgm:t>
    </dgm:pt>
    <dgm:pt modelId="{7C495BF0-A940-488D-9B83-C27E52C7D552}" type="pres">
      <dgm:prSet presAssocID="{1D9F4423-5E8A-46B2-A9C1-523A7BE77D0A}" presName="linearFlow" presStyleCnt="0">
        <dgm:presLayoutVars>
          <dgm:dir/>
          <dgm:animLvl val="lvl"/>
          <dgm:resizeHandles val="exact"/>
        </dgm:presLayoutVars>
      </dgm:prSet>
      <dgm:spPr/>
      <dgm:t>
        <a:bodyPr/>
        <a:lstStyle/>
        <a:p>
          <a:endParaRPr lang="en-US"/>
        </a:p>
      </dgm:t>
    </dgm:pt>
    <dgm:pt modelId="{06372891-7794-4BD1-A6DE-11498A782F19}" type="pres">
      <dgm:prSet presAssocID="{7A75BEB7-8622-47C1-9660-E94F5E83F33F}" presName="composite" presStyleCnt="0"/>
      <dgm:spPr/>
    </dgm:pt>
    <dgm:pt modelId="{4916F6A3-A602-4D55-9ADC-EAB8423450BF}" type="pres">
      <dgm:prSet presAssocID="{7A75BEB7-8622-47C1-9660-E94F5E83F33F}" presName="parTx" presStyleLbl="node1" presStyleIdx="0" presStyleCnt="3">
        <dgm:presLayoutVars>
          <dgm:chMax val="0"/>
          <dgm:chPref val="0"/>
          <dgm:bulletEnabled val="1"/>
        </dgm:presLayoutVars>
      </dgm:prSet>
      <dgm:spPr/>
      <dgm:t>
        <a:bodyPr/>
        <a:lstStyle/>
        <a:p>
          <a:endParaRPr lang="en-US"/>
        </a:p>
      </dgm:t>
    </dgm:pt>
    <dgm:pt modelId="{1A3551AC-3179-43AB-847D-92884EA27C44}" type="pres">
      <dgm:prSet presAssocID="{7A75BEB7-8622-47C1-9660-E94F5E83F33F}" presName="parSh" presStyleLbl="node1" presStyleIdx="0" presStyleCnt="3"/>
      <dgm:spPr/>
      <dgm:t>
        <a:bodyPr/>
        <a:lstStyle/>
        <a:p>
          <a:endParaRPr lang="en-US"/>
        </a:p>
      </dgm:t>
    </dgm:pt>
    <dgm:pt modelId="{9DBA78B6-5E84-41A1-83E4-2BAEEB70DCC3}" type="pres">
      <dgm:prSet presAssocID="{7A75BEB7-8622-47C1-9660-E94F5E83F33F}" presName="desTx" presStyleLbl="fgAcc1" presStyleIdx="0" presStyleCnt="3">
        <dgm:presLayoutVars>
          <dgm:bulletEnabled val="1"/>
        </dgm:presLayoutVars>
      </dgm:prSet>
      <dgm:spPr/>
      <dgm:t>
        <a:bodyPr/>
        <a:lstStyle/>
        <a:p>
          <a:endParaRPr lang="en-US"/>
        </a:p>
      </dgm:t>
    </dgm:pt>
    <dgm:pt modelId="{E40D7002-354F-4BDC-BC9D-C397CC38FC52}" type="pres">
      <dgm:prSet presAssocID="{C0476633-BABF-46CD-974F-C4E3D88D0E0B}" presName="sibTrans" presStyleLbl="sibTrans2D1" presStyleIdx="0" presStyleCnt="2"/>
      <dgm:spPr/>
      <dgm:t>
        <a:bodyPr/>
        <a:lstStyle/>
        <a:p>
          <a:endParaRPr lang="en-US"/>
        </a:p>
      </dgm:t>
    </dgm:pt>
    <dgm:pt modelId="{76178416-68A5-412E-8D7A-6D20F0ED26BE}" type="pres">
      <dgm:prSet presAssocID="{C0476633-BABF-46CD-974F-C4E3D88D0E0B}" presName="connTx" presStyleLbl="sibTrans2D1" presStyleIdx="0" presStyleCnt="2"/>
      <dgm:spPr/>
      <dgm:t>
        <a:bodyPr/>
        <a:lstStyle/>
        <a:p>
          <a:endParaRPr lang="en-US"/>
        </a:p>
      </dgm:t>
    </dgm:pt>
    <dgm:pt modelId="{0AE91E6B-3FCE-4593-9745-A129EAB61A26}" type="pres">
      <dgm:prSet presAssocID="{E33E75EE-29D6-458C-820D-A01D63FF8750}" presName="composite" presStyleCnt="0"/>
      <dgm:spPr/>
    </dgm:pt>
    <dgm:pt modelId="{8246B544-056D-4634-BC36-1649E9A70F89}" type="pres">
      <dgm:prSet presAssocID="{E33E75EE-29D6-458C-820D-A01D63FF8750}" presName="parTx" presStyleLbl="node1" presStyleIdx="0" presStyleCnt="3">
        <dgm:presLayoutVars>
          <dgm:chMax val="0"/>
          <dgm:chPref val="0"/>
          <dgm:bulletEnabled val="1"/>
        </dgm:presLayoutVars>
      </dgm:prSet>
      <dgm:spPr/>
      <dgm:t>
        <a:bodyPr/>
        <a:lstStyle/>
        <a:p>
          <a:endParaRPr lang="en-US"/>
        </a:p>
      </dgm:t>
    </dgm:pt>
    <dgm:pt modelId="{00516EC7-43B1-4591-A71E-FDD01E4C9318}" type="pres">
      <dgm:prSet presAssocID="{E33E75EE-29D6-458C-820D-A01D63FF8750}" presName="parSh" presStyleLbl="node1" presStyleIdx="1" presStyleCnt="3"/>
      <dgm:spPr/>
      <dgm:t>
        <a:bodyPr/>
        <a:lstStyle/>
        <a:p>
          <a:endParaRPr lang="en-US"/>
        </a:p>
      </dgm:t>
    </dgm:pt>
    <dgm:pt modelId="{A8FB24E4-4F6B-4611-9BFE-2429992FB261}" type="pres">
      <dgm:prSet presAssocID="{E33E75EE-29D6-458C-820D-A01D63FF8750}" presName="desTx" presStyleLbl="fgAcc1" presStyleIdx="1" presStyleCnt="3">
        <dgm:presLayoutVars>
          <dgm:bulletEnabled val="1"/>
        </dgm:presLayoutVars>
      </dgm:prSet>
      <dgm:spPr/>
      <dgm:t>
        <a:bodyPr/>
        <a:lstStyle/>
        <a:p>
          <a:endParaRPr lang="en-US"/>
        </a:p>
      </dgm:t>
    </dgm:pt>
    <dgm:pt modelId="{97AF013A-477F-4371-B380-51195C39E7CA}" type="pres">
      <dgm:prSet presAssocID="{48D9BE13-B8D1-4D30-9A45-BF63C5480F9D}" presName="sibTrans" presStyleLbl="sibTrans2D1" presStyleIdx="1" presStyleCnt="2"/>
      <dgm:spPr/>
      <dgm:t>
        <a:bodyPr/>
        <a:lstStyle/>
        <a:p>
          <a:endParaRPr lang="en-US"/>
        </a:p>
      </dgm:t>
    </dgm:pt>
    <dgm:pt modelId="{3A2144CC-8D78-4908-854C-8C6FB9605224}" type="pres">
      <dgm:prSet presAssocID="{48D9BE13-B8D1-4D30-9A45-BF63C5480F9D}" presName="connTx" presStyleLbl="sibTrans2D1" presStyleIdx="1" presStyleCnt="2"/>
      <dgm:spPr/>
      <dgm:t>
        <a:bodyPr/>
        <a:lstStyle/>
        <a:p>
          <a:endParaRPr lang="en-US"/>
        </a:p>
      </dgm:t>
    </dgm:pt>
    <dgm:pt modelId="{62E58EBF-F9BB-46C0-82BB-36D5BC58CED1}" type="pres">
      <dgm:prSet presAssocID="{E9095F73-65F2-4A67-9F47-61669AAB8A9B}" presName="composite" presStyleCnt="0"/>
      <dgm:spPr/>
    </dgm:pt>
    <dgm:pt modelId="{8E6D89B6-BD89-4290-87F9-674488B026E7}" type="pres">
      <dgm:prSet presAssocID="{E9095F73-65F2-4A67-9F47-61669AAB8A9B}" presName="parTx" presStyleLbl="node1" presStyleIdx="1" presStyleCnt="3">
        <dgm:presLayoutVars>
          <dgm:chMax val="0"/>
          <dgm:chPref val="0"/>
          <dgm:bulletEnabled val="1"/>
        </dgm:presLayoutVars>
      </dgm:prSet>
      <dgm:spPr/>
      <dgm:t>
        <a:bodyPr/>
        <a:lstStyle/>
        <a:p>
          <a:endParaRPr lang="en-US"/>
        </a:p>
      </dgm:t>
    </dgm:pt>
    <dgm:pt modelId="{A41A2B27-1605-4CB6-AEB5-A3881D5083B8}" type="pres">
      <dgm:prSet presAssocID="{E9095F73-65F2-4A67-9F47-61669AAB8A9B}" presName="parSh" presStyleLbl="node1" presStyleIdx="2" presStyleCnt="3"/>
      <dgm:spPr/>
      <dgm:t>
        <a:bodyPr/>
        <a:lstStyle/>
        <a:p>
          <a:endParaRPr lang="en-US"/>
        </a:p>
      </dgm:t>
    </dgm:pt>
    <dgm:pt modelId="{A96566C9-BB3A-47E0-B26F-FFEA95930261}" type="pres">
      <dgm:prSet presAssocID="{E9095F73-65F2-4A67-9F47-61669AAB8A9B}" presName="desTx" presStyleLbl="fgAcc1" presStyleIdx="2" presStyleCnt="3">
        <dgm:presLayoutVars>
          <dgm:bulletEnabled val="1"/>
        </dgm:presLayoutVars>
      </dgm:prSet>
      <dgm:spPr/>
      <dgm:t>
        <a:bodyPr/>
        <a:lstStyle/>
        <a:p>
          <a:endParaRPr lang="en-US"/>
        </a:p>
      </dgm:t>
    </dgm:pt>
  </dgm:ptLst>
  <dgm:cxnLst>
    <dgm:cxn modelId="{91A5BD3D-98FF-4CC9-81D9-2345626AFF47}" srcId="{1D9F4423-5E8A-46B2-A9C1-523A7BE77D0A}" destId="{E9095F73-65F2-4A67-9F47-61669AAB8A9B}" srcOrd="2" destOrd="0" parTransId="{5024A0F6-6AFC-4B4B-AAE5-95FE420F738D}" sibTransId="{7CD3C587-F48C-4C8E-9281-4D8A1FB4A612}"/>
    <dgm:cxn modelId="{54BB9AEA-D5C1-449F-BBE3-5C5B861C07D9}" type="presOf" srcId="{E9095F73-65F2-4A67-9F47-61669AAB8A9B}" destId="{8E6D89B6-BD89-4290-87F9-674488B026E7}" srcOrd="0" destOrd="0" presId="urn:microsoft.com/office/officeart/2005/8/layout/process3"/>
    <dgm:cxn modelId="{5325E952-2B19-461C-83EF-AE75B5A31624}" srcId="{1D9F4423-5E8A-46B2-A9C1-523A7BE77D0A}" destId="{7A75BEB7-8622-47C1-9660-E94F5E83F33F}" srcOrd="0" destOrd="0" parTransId="{EAA94300-9171-4B1C-8A0B-0D43BC2053AA}" sibTransId="{C0476633-BABF-46CD-974F-C4E3D88D0E0B}"/>
    <dgm:cxn modelId="{9C96848F-C49A-4095-A0B4-1D938F7CB7BE}" srcId="{E9095F73-65F2-4A67-9F47-61669AAB8A9B}" destId="{BF438627-48C9-41B3-BAD7-5868D7BA5D2D}" srcOrd="1" destOrd="0" parTransId="{BDFBA411-03B1-46B6-BAE3-DFD7D64333BB}" sibTransId="{C5A59DAE-A003-4D68-92EF-B6179C237FAF}"/>
    <dgm:cxn modelId="{F6A87CDC-43DC-4744-9C9D-9304E57A64BD}" type="presOf" srcId="{E9095F73-65F2-4A67-9F47-61669AAB8A9B}" destId="{A41A2B27-1605-4CB6-AEB5-A3881D5083B8}" srcOrd="1" destOrd="0" presId="urn:microsoft.com/office/officeart/2005/8/layout/process3"/>
    <dgm:cxn modelId="{63E43602-B8D7-4299-8FD9-C9320EAB0B50}" type="presOf" srcId="{D4758329-E894-4C15-96A7-6EECA897FEE4}" destId="{A8FB24E4-4F6B-4611-9BFE-2429992FB261}" srcOrd="0" destOrd="0" presId="urn:microsoft.com/office/officeart/2005/8/layout/process3"/>
    <dgm:cxn modelId="{2D8D88D4-B093-44C5-B23B-1DEB62CCBB53}" type="presOf" srcId="{C0476633-BABF-46CD-974F-C4E3D88D0E0B}" destId="{E40D7002-354F-4BDC-BC9D-C397CC38FC52}" srcOrd="0" destOrd="0" presId="urn:microsoft.com/office/officeart/2005/8/layout/process3"/>
    <dgm:cxn modelId="{DC710F6B-5AAF-4480-853A-F9935D50F206}" type="presOf" srcId="{C0476633-BABF-46CD-974F-C4E3D88D0E0B}" destId="{76178416-68A5-412E-8D7A-6D20F0ED26BE}" srcOrd="1" destOrd="0" presId="urn:microsoft.com/office/officeart/2005/8/layout/process3"/>
    <dgm:cxn modelId="{D2DE977B-36E3-4C52-BFA2-7F4ECF14C067}" type="presOf" srcId="{48D9BE13-B8D1-4D30-9A45-BF63C5480F9D}" destId="{3A2144CC-8D78-4908-854C-8C6FB9605224}" srcOrd="1" destOrd="0" presId="urn:microsoft.com/office/officeart/2005/8/layout/process3"/>
    <dgm:cxn modelId="{05BAEA7E-E4B9-4166-B777-5B588F6341FD}" type="presOf" srcId="{E33E75EE-29D6-458C-820D-A01D63FF8750}" destId="{00516EC7-43B1-4591-A71E-FDD01E4C9318}" srcOrd="1" destOrd="0" presId="urn:microsoft.com/office/officeart/2005/8/layout/process3"/>
    <dgm:cxn modelId="{022E12BC-47BB-4FEA-953F-47456F4F75B6}" srcId="{E33E75EE-29D6-458C-820D-A01D63FF8750}" destId="{D4758329-E894-4C15-96A7-6EECA897FEE4}" srcOrd="0" destOrd="0" parTransId="{372B7256-A8B9-47CA-AFC1-B4E4408C7876}" sibTransId="{6FDC43F6-B561-4FC8-B399-B6E96814ADDA}"/>
    <dgm:cxn modelId="{C6C280B7-42CA-4006-8440-BB3526B5F71D}" type="presOf" srcId="{7A75BEB7-8622-47C1-9660-E94F5E83F33F}" destId="{4916F6A3-A602-4D55-9ADC-EAB8423450BF}" srcOrd="0" destOrd="0" presId="urn:microsoft.com/office/officeart/2005/8/layout/process3"/>
    <dgm:cxn modelId="{88FA27BE-4D60-4D1E-892A-07CE73F9463B}" srcId="{1D9F4423-5E8A-46B2-A9C1-523A7BE77D0A}" destId="{E33E75EE-29D6-458C-820D-A01D63FF8750}" srcOrd="1" destOrd="0" parTransId="{7DC5FD12-BAAA-498D-909C-25A19F0D05E5}" sibTransId="{48D9BE13-B8D1-4D30-9A45-BF63C5480F9D}"/>
    <dgm:cxn modelId="{161A9028-28EE-47E1-B409-063E69A27D1E}" srcId="{7A75BEB7-8622-47C1-9660-E94F5E83F33F}" destId="{AC96DBEF-A70D-460C-AF47-8A2BF34E2E96}" srcOrd="1" destOrd="0" parTransId="{40FD635D-A63F-4319-B252-7A0426541D7A}" sibTransId="{04656E7C-DAC6-4B05-865D-A9E8684EF806}"/>
    <dgm:cxn modelId="{85042547-FC80-45FD-8D7C-53E44D7F3D38}" type="presOf" srcId="{E33E75EE-29D6-458C-820D-A01D63FF8750}" destId="{8246B544-056D-4634-BC36-1649E9A70F89}" srcOrd="0" destOrd="0" presId="urn:microsoft.com/office/officeart/2005/8/layout/process3"/>
    <dgm:cxn modelId="{86F860AB-F8ED-4B2E-B82A-4527AED3EEC4}" type="presOf" srcId="{1D9F4423-5E8A-46B2-A9C1-523A7BE77D0A}" destId="{7C495BF0-A940-488D-9B83-C27E52C7D552}" srcOrd="0" destOrd="0" presId="urn:microsoft.com/office/officeart/2005/8/layout/process3"/>
    <dgm:cxn modelId="{1F3CBECE-A675-4EB9-8DA4-9462D67265A9}" type="presOf" srcId="{AC96DBEF-A70D-460C-AF47-8A2BF34E2E96}" destId="{9DBA78B6-5E84-41A1-83E4-2BAEEB70DCC3}" srcOrd="0" destOrd="1" presId="urn:microsoft.com/office/officeart/2005/8/layout/process3"/>
    <dgm:cxn modelId="{7D13091F-AA76-4521-A21C-B041FD30D761}" type="presOf" srcId="{48D9BE13-B8D1-4D30-9A45-BF63C5480F9D}" destId="{97AF013A-477F-4371-B380-51195C39E7CA}" srcOrd="0" destOrd="0" presId="urn:microsoft.com/office/officeart/2005/8/layout/process3"/>
    <dgm:cxn modelId="{61ED5B85-173E-4AB2-8143-AC0ED2E55BC2}" type="presOf" srcId="{F9EFD49E-ECA6-4E5B-A241-271DCE615E14}" destId="{A96566C9-BB3A-47E0-B26F-FFEA95930261}" srcOrd="0" destOrd="0" presId="urn:microsoft.com/office/officeart/2005/8/layout/process3"/>
    <dgm:cxn modelId="{E7874DFC-DE9A-460C-A8AF-A35B40592C6D}" type="presOf" srcId="{BF438627-48C9-41B3-BAD7-5868D7BA5D2D}" destId="{A96566C9-BB3A-47E0-B26F-FFEA95930261}" srcOrd="0" destOrd="1" presId="urn:microsoft.com/office/officeart/2005/8/layout/process3"/>
    <dgm:cxn modelId="{D628AE2E-33A3-4103-A73D-4FDF2639ED7D}" srcId="{7A75BEB7-8622-47C1-9660-E94F5E83F33F}" destId="{2C807F29-9D20-4120-A481-7C26F67E7AAB}" srcOrd="0" destOrd="0" parTransId="{86A0ED57-375C-4824-B835-5691E29A8AD7}" sibTransId="{39E4BB22-E238-495A-8432-C58734328762}"/>
    <dgm:cxn modelId="{21FE04C7-4D02-4E88-8F8F-0A663A98C153}" type="presOf" srcId="{7A75BEB7-8622-47C1-9660-E94F5E83F33F}" destId="{1A3551AC-3179-43AB-847D-92884EA27C44}" srcOrd="1" destOrd="0" presId="urn:microsoft.com/office/officeart/2005/8/layout/process3"/>
    <dgm:cxn modelId="{2E92C98C-9E3E-4A64-9F53-7FECAE8C5C35}" srcId="{E9095F73-65F2-4A67-9F47-61669AAB8A9B}" destId="{F9EFD49E-ECA6-4E5B-A241-271DCE615E14}" srcOrd="0" destOrd="0" parTransId="{1FA24E33-207D-4ADC-AEB5-5C2F4487C544}" sibTransId="{82B9352D-7228-4A9D-9DE6-AD664BC03A4C}"/>
    <dgm:cxn modelId="{401D2F90-F542-40F5-A6A9-88C1AB75251A}" type="presOf" srcId="{2C807F29-9D20-4120-A481-7C26F67E7AAB}" destId="{9DBA78B6-5E84-41A1-83E4-2BAEEB70DCC3}" srcOrd="0" destOrd="0" presId="urn:microsoft.com/office/officeart/2005/8/layout/process3"/>
    <dgm:cxn modelId="{7F274DF6-ECE2-473E-843F-211622559969}" type="presParOf" srcId="{7C495BF0-A940-488D-9B83-C27E52C7D552}" destId="{06372891-7794-4BD1-A6DE-11498A782F19}" srcOrd="0" destOrd="0" presId="urn:microsoft.com/office/officeart/2005/8/layout/process3"/>
    <dgm:cxn modelId="{1E75AF28-3D28-47B8-912F-33F5EEEF683A}" type="presParOf" srcId="{06372891-7794-4BD1-A6DE-11498A782F19}" destId="{4916F6A3-A602-4D55-9ADC-EAB8423450BF}" srcOrd="0" destOrd="0" presId="urn:microsoft.com/office/officeart/2005/8/layout/process3"/>
    <dgm:cxn modelId="{FB889D00-D663-48BB-A243-4407E84B53FC}" type="presParOf" srcId="{06372891-7794-4BD1-A6DE-11498A782F19}" destId="{1A3551AC-3179-43AB-847D-92884EA27C44}" srcOrd="1" destOrd="0" presId="urn:microsoft.com/office/officeart/2005/8/layout/process3"/>
    <dgm:cxn modelId="{DC894549-1617-4011-969E-8EE5FEC5A2C4}" type="presParOf" srcId="{06372891-7794-4BD1-A6DE-11498A782F19}" destId="{9DBA78B6-5E84-41A1-83E4-2BAEEB70DCC3}" srcOrd="2" destOrd="0" presId="urn:microsoft.com/office/officeart/2005/8/layout/process3"/>
    <dgm:cxn modelId="{810D608C-97EE-4CFC-9EE9-AF380171B70E}" type="presParOf" srcId="{7C495BF0-A940-488D-9B83-C27E52C7D552}" destId="{E40D7002-354F-4BDC-BC9D-C397CC38FC52}" srcOrd="1" destOrd="0" presId="urn:microsoft.com/office/officeart/2005/8/layout/process3"/>
    <dgm:cxn modelId="{9ACFA626-5543-4A41-8D07-177FDA4FF53C}" type="presParOf" srcId="{E40D7002-354F-4BDC-BC9D-C397CC38FC52}" destId="{76178416-68A5-412E-8D7A-6D20F0ED26BE}" srcOrd="0" destOrd="0" presId="urn:microsoft.com/office/officeart/2005/8/layout/process3"/>
    <dgm:cxn modelId="{382C9D25-8295-4A10-9F54-A4FE7B2E2DF8}" type="presParOf" srcId="{7C495BF0-A940-488D-9B83-C27E52C7D552}" destId="{0AE91E6B-3FCE-4593-9745-A129EAB61A26}" srcOrd="2" destOrd="0" presId="urn:microsoft.com/office/officeart/2005/8/layout/process3"/>
    <dgm:cxn modelId="{ADBBDAF8-3F81-467C-9C88-18B9C2A4190F}" type="presParOf" srcId="{0AE91E6B-3FCE-4593-9745-A129EAB61A26}" destId="{8246B544-056D-4634-BC36-1649E9A70F89}" srcOrd="0" destOrd="0" presId="urn:microsoft.com/office/officeart/2005/8/layout/process3"/>
    <dgm:cxn modelId="{1E6FF6B8-632F-42AA-8690-79152B49E042}" type="presParOf" srcId="{0AE91E6B-3FCE-4593-9745-A129EAB61A26}" destId="{00516EC7-43B1-4591-A71E-FDD01E4C9318}" srcOrd="1" destOrd="0" presId="urn:microsoft.com/office/officeart/2005/8/layout/process3"/>
    <dgm:cxn modelId="{4739020C-0C47-4414-B138-6062837524EE}" type="presParOf" srcId="{0AE91E6B-3FCE-4593-9745-A129EAB61A26}" destId="{A8FB24E4-4F6B-4611-9BFE-2429992FB261}" srcOrd="2" destOrd="0" presId="urn:microsoft.com/office/officeart/2005/8/layout/process3"/>
    <dgm:cxn modelId="{8B5C8EBE-8F67-4B52-82BC-68E69A1EF88F}" type="presParOf" srcId="{7C495BF0-A940-488D-9B83-C27E52C7D552}" destId="{97AF013A-477F-4371-B380-51195C39E7CA}" srcOrd="3" destOrd="0" presId="urn:microsoft.com/office/officeart/2005/8/layout/process3"/>
    <dgm:cxn modelId="{7DB44709-ECEC-4D5F-91D1-4C8C11737E7B}" type="presParOf" srcId="{97AF013A-477F-4371-B380-51195C39E7CA}" destId="{3A2144CC-8D78-4908-854C-8C6FB9605224}" srcOrd="0" destOrd="0" presId="urn:microsoft.com/office/officeart/2005/8/layout/process3"/>
    <dgm:cxn modelId="{27906BB4-1EDA-4B9E-B75A-793C245C7F19}" type="presParOf" srcId="{7C495BF0-A940-488D-9B83-C27E52C7D552}" destId="{62E58EBF-F9BB-46C0-82BB-36D5BC58CED1}" srcOrd="4" destOrd="0" presId="urn:microsoft.com/office/officeart/2005/8/layout/process3"/>
    <dgm:cxn modelId="{F8B55744-E8A3-45B1-84B4-06B8DDFA2876}" type="presParOf" srcId="{62E58EBF-F9BB-46C0-82BB-36D5BC58CED1}" destId="{8E6D89B6-BD89-4290-87F9-674488B026E7}" srcOrd="0" destOrd="0" presId="urn:microsoft.com/office/officeart/2005/8/layout/process3"/>
    <dgm:cxn modelId="{B42E94AC-1E7A-4608-A6E9-35EA9A8780E8}" type="presParOf" srcId="{62E58EBF-F9BB-46C0-82BB-36D5BC58CED1}" destId="{A41A2B27-1605-4CB6-AEB5-A3881D5083B8}" srcOrd="1" destOrd="0" presId="urn:microsoft.com/office/officeart/2005/8/layout/process3"/>
    <dgm:cxn modelId="{527E60FB-2257-4F84-BB6C-2DFA98CFF82D}" type="presParOf" srcId="{62E58EBF-F9BB-46C0-82BB-36D5BC58CED1}" destId="{A96566C9-BB3A-47E0-B26F-FFEA9593026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5BD23-527C-4F57-BDE9-37FE3C4F72EF}" type="doc">
      <dgm:prSet loTypeId="urn:microsoft.com/office/officeart/2005/8/layout/list1" loCatId="list" qsTypeId="urn:microsoft.com/office/officeart/2005/8/quickstyle/simple5" qsCatId="simple" csTypeId="urn:microsoft.com/office/officeart/2005/8/colors/accent4_1" csCatId="accent4" phldr="1"/>
      <dgm:spPr/>
      <dgm:t>
        <a:bodyPr/>
        <a:lstStyle/>
        <a:p>
          <a:endParaRPr lang="en-US"/>
        </a:p>
      </dgm:t>
    </dgm:pt>
    <dgm:pt modelId="{BD41280E-CB18-4C70-A618-5E4F469E3B7F}">
      <dgm:prSet phldrT="[Text]"/>
      <dgm:spPr/>
      <dgm:t>
        <a:bodyPr/>
        <a:lstStyle/>
        <a:p>
          <a:r>
            <a:rPr lang="en-US" dirty="0" smtClean="0"/>
            <a:t>Online system</a:t>
          </a:r>
          <a:endParaRPr lang="en-US" dirty="0"/>
        </a:p>
      </dgm:t>
    </dgm:pt>
    <dgm:pt modelId="{640914E1-8688-4D14-8E5B-E1568F5BEBE3}" type="parTrans" cxnId="{8D1F3F96-4199-4807-9D3C-4E29955EDBE4}">
      <dgm:prSet/>
      <dgm:spPr/>
      <dgm:t>
        <a:bodyPr/>
        <a:lstStyle/>
        <a:p>
          <a:endParaRPr lang="en-US"/>
        </a:p>
      </dgm:t>
    </dgm:pt>
    <dgm:pt modelId="{E6401909-2685-48C2-8DD5-4C2683A3A3A3}" type="sibTrans" cxnId="{8D1F3F96-4199-4807-9D3C-4E29955EDBE4}">
      <dgm:prSet/>
      <dgm:spPr/>
      <dgm:t>
        <a:bodyPr/>
        <a:lstStyle/>
        <a:p>
          <a:endParaRPr lang="en-US"/>
        </a:p>
      </dgm:t>
    </dgm:pt>
    <dgm:pt modelId="{A5B1BD24-4503-4736-A949-0C2E5AC08D93}">
      <dgm:prSet phldrT="[Text]"/>
      <dgm:spPr/>
      <dgm:t>
        <a:bodyPr/>
        <a:lstStyle/>
        <a:p>
          <a:r>
            <a:rPr lang="en-US" dirty="0" smtClean="0"/>
            <a:t>Official ballot boxes</a:t>
          </a:r>
          <a:endParaRPr lang="en-US" dirty="0"/>
        </a:p>
      </dgm:t>
    </dgm:pt>
    <dgm:pt modelId="{A5DF2003-7B0D-4867-9BD8-F01E562B8199}" type="parTrans" cxnId="{5428E60B-C434-4218-8C9E-B604BD7AD833}">
      <dgm:prSet/>
      <dgm:spPr/>
      <dgm:t>
        <a:bodyPr/>
        <a:lstStyle/>
        <a:p>
          <a:endParaRPr lang="en-US"/>
        </a:p>
      </dgm:t>
    </dgm:pt>
    <dgm:pt modelId="{EA972785-248F-4A2A-839B-F21896622E98}" type="sibTrans" cxnId="{5428E60B-C434-4218-8C9E-B604BD7AD833}">
      <dgm:prSet/>
      <dgm:spPr/>
      <dgm:t>
        <a:bodyPr/>
        <a:lstStyle/>
        <a:p>
          <a:endParaRPr lang="en-US"/>
        </a:p>
      </dgm:t>
    </dgm:pt>
    <dgm:pt modelId="{F5980E07-843C-4E87-A0EC-9E6DB828044C}">
      <dgm:prSet phldrT="[Text]"/>
      <dgm:spPr/>
      <dgm:t>
        <a:bodyPr/>
        <a:lstStyle/>
        <a:p>
          <a:r>
            <a:rPr lang="en-US" dirty="0" smtClean="0"/>
            <a:t>Clear instructions</a:t>
          </a:r>
          <a:endParaRPr lang="en-US" dirty="0"/>
        </a:p>
      </dgm:t>
    </dgm:pt>
    <dgm:pt modelId="{81CDECB9-8E41-4A1B-B1A7-C5D3E15AA078}" type="parTrans" cxnId="{E4D54281-D5B4-477F-86C7-C01C334F6C1F}">
      <dgm:prSet/>
      <dgm:spPr/>
      <dgm:t>
        <a:bodyPr/>
        <a:lstStyle/>
        <a:p>
          <a:endParaRPr lang="en-US"/>
        </a:p>
      </dgm:t>
    </dgm:pt>
    <dgm:pt modelId="{38942A6D-857F-4D45-8F07-A96A6859C47E}" type="sibTrans" cxnId="{E4D54281-D5B4-477F-86C7-C01C334F6C1F}">
      <dgm:prSet/>
      <dgm:spPr/>
      <dgm:t>
        <a:bodyPr/>
        <a:lstStyle/>
        <a:p>
          <a:endParaRPr lang="en-US"/>
        </a:p>
      </dgm:t>
    </dgm:pt>
    <dgm:pt modelId="{ACF05F30-B168-4029-B4D1-F2068941ABC9}">
      <dgm:prSet phldrT="[Text]"/>
      <dgm:spPr/>
      <dgm:t>
        <a:bodyPr/>
        <a:lstStyle/>
        <a:p>
          <a:r>
            <a:rPr lang="en-US" dirty="0" smtClean="0"/>
            <a:t>Official observer during tally</a:t>
          </a:r>
          <a:endParaRPr lang="en-US" dirty="0"/>
        </a:p>
      </dgm:t>
    </dgm:pt>
    <dgm:pt modelId="{6CE9F769-C2E4-43CF-83A8-B746615E1EF4}" type="parTrans" cxnId="{6C48C630-14C8-4613-BD66-3878A9BA57B3}">
      <dgm:prSet/>
      <dgm:spPr/>
      <dgm:t>
        <a:bodyPr/>
        <a:lstStyle/>
        <a:p>
          <a:endParaRPr lang="en-US"/>
        </a:p>
      </dgm:t>
    </dgm:pt>
    <dgm:pt modelId="{1526DED2-F9A1-4CC5-8B4D-C8F65ECE4018}" type="sibTrans" cxnId="{6C48C630-14C8-4613-BD66-3878A9BA57B3}">
      <dgm:prSet/>
      <dgm:spPr/>
      <dgm:t>
        <a:bodyPr/>
        <a:lstStyle/>
        <a:p>
          <a:endParaRPr lang="en-US"/>
        </a:p>
      </dgm:t>
    </dgm:pt>
    <dgm:pt modelId="{6606C748-AD27-4B0C-9055-2F6533045AC1}">
      <dgm:prSet phldrT="[Text]"/>
      <dgm:spPr/>
      <dgm:t>
        <a:bodyPr/>
        <a:lstStyle/>
        <a:p>
          <a:r>
            <a:rPr lang="en-US" dirty="0" smtClean="0"/>
            <a:t>Ensure one vote per person</a:t>
          </a:r>
          <a:endParaRPr lang="en-US" dirty="0"/>
        </a:p>
      </dgm:t>
    </dgm:pt>
    <dgm:pt modelId="{C93A1DAB-BF4F-429B-B7E1-5FAF664F9F39}" type="parTrans" cxnId="{95B5B150-92CC-40EE-9079-F90900CE9A9B}">
      <dgm:prSet/>
      <dgm:spPr/>
      <dgm:t>
        <a:bodyPr/>
        <a:lstStyle/>
        <a:p>
          <a:endParaRPr lang="en-US"/>
        </a:p>
      </dgm:t>
    </dgm:pt>
    <dgm:pt modelId="{677F6B20-19CE-4369-8CCF-6827758673A2}" type="sibTrans" cxnId="{95B5B150-92CC-40EE-9079-F90900CE9A9B}">
      <dgm:prSet/>
      <dgm:spPr/>
      <dgm:t>
        <a:bodyPr/>
        <a:lstStyle/>
        <a:p>
          <a:endParaRPr lang="en-US"/>
        </a:p>
      </dgm:t>
    </dgm:pt>
    <dgm:pt modelId="{F5A09CC9-B61B-4D2A-ABF7-EF4F70C43A6A}">
      <dgm:prSet phldrT="[Text]"/>
      <dgm:spPr/>
      <dgm:t>
        <a:bodyPr/>
        <a:lstStyle/>
        <a:p>
          <a:r>
            <a:rPr lang="en-US" dirty="0" smtClean="0"/>
            <a:t>Certify results</a:t>
          </a:r>
          <a:endParaRPr lang="en-US" dirty="0"/>
        </a:p>
      </dgm:t>
    </dgm:pt>
    <dgm:pt modelId="{34B85381-C167-4ED7-9B81-1373DDC8A7B8}" type="parTrans" cxnId="{7A83E3C1-264F-4DA9-A7BC-8B75BB3B4210}">
      <dgm:prSet/>
      <dgm:spPr/>
      <dgm:t>
        <a:bodyPr/>
        <a:lstStyle/>
        <a:p>
          <a:endParaRPr lang="en-US"/>
        </a:p>
      </dgm:t>
    </dgm:pt>
    <dgm:pt modelId="{852E7D2A-07BE-48C5-A7A7-A7FEDD834541}" type="sibTrans" cxnId="{7A83E3C1-264F-4DA9-A7BC-8B75BB3B4210}">
      <dgm:prSet/>
      <dgm:spPr/>
      <dgm:t>
        <a:bodyPr/>
        <a:lstStyle/>
        <a:p>
          <a:endParaRPr lang="en-US"/>
        </a:p>
      </dgm:t>
    </dgm:pt>
    <dgm:pt modelId="{31E53D1E-D2FF-47B3-A431-DABE014733EB}" type="pres">
      <dgm:prSet presAssocID="{4CF5BD23-527C-4F57-BDE9-37FE3C4F72EF}" presName="linear" presStyleCnt="0">
        <dgm:presLayoutVars>
          <dgm:dir/>
          <dgm:animLvl val="lvl"/>
          <dgm:resizeHandles val="exact"/>
        </dgm:presLayoutVars>
      </dgm:prSet>
      <dgm:spPr/>
      <dgm:t>
        <a:bodyPr/>
        <a:lstStyle/>
        <a:p>
          <a:endParaRPr lang="en-US"/>
        </a:p>
      </dgm:t>
    </dgm:pt>
    <dgm:pt modelId="{3B8C9027-51D7-4F62-A496-1F5689190E20}" type="pres">
      <dgm:prSet presAssocID="{BD41280E-CB18-4C70-A618-5E4F469E3B7F}" presName="parentLin" presStyleCnt="0"/>
      <dgm:spPr/>
    </dgm:pt>
    <dgm:pt modelId="{C7011758-BBC9-4D9C-80CC-47DBD59D5439}" type="pres">
      <dgm:prSet presAssocID="{BD41280E-CB18-4C70-A618-5E4F469E3B7F}" presName="parentLeftMargin" presStyleLbl="node1" presStyleIdx="0" presStyleCnt="6"/>
      <dgm:spPr/>
      <dgm:t>
        <a:bodyPr/>
        <a:lstStyle/>
        <a:p>
          <a:endParaRPr lang="en-US"/>
        </a:p>
      </dgm:t>
    </dgm:pt>
    <dgm:pt modelId="{1DA09C2E-5E84-459E-8997-333C12104B1F}" type="pres">
      <dgm:prSet presAssocID="{BD41280E-CB18-4C70-A618-5E4F469E3B7F}" presName="parentText" presStyleLbl="node1" presStyleIdx="0" presStyleCnt="6">
        <dgm:presLayoutVars>
          <dgm:chMax val="0"/>
          <dgm:bulletEnabled val="1"/>
        </dgm:presLayoutVars>
      </dgm:prSet>
      <dgm:spPr/>
      <dgm:t>
        <a:bodyPr/>
        <a:lstStyle/>
        <a:p>
          <a:endParaRPr lang="en-US"/>
        </a:p>
      </dgm:t>
    </dgm:pt>
    <dgm:pt modelId="{AE16EA6C-0855-4113-B53A-7631A97290D5}" type="pres">
      <dgm:prSet presAssocID="{BD41280E-CB18-4C70-A618-5E4F469E3B7F}" presName="negativeSpace" presStyleCnt="0"/>
      <dgm:spPr/>
    </dgm:pt>
    <dgm:pt modelId="{2A699558-ED79-4A85-9E25-475A54FFCE94}" type="pres">
      <dgm:prSet presAssocID="{BD41280E-CB18-4C70-A618-5E4F469E3B7F}" presName="childText" presStyleLbl="conFgAcc1" presStyleIdx="0" presStyleCnt="6">
        <dgm:presLayoutVars>
          <dgm:bulletEnabled val="1"/>
        </dgm:presLayoutVars>
      </dgm:prSet>
      <dgm:spPr/>
    </dgm:pt>
    <dgm:pt modelId="{A6A3F7B3-6CE9-4B28-AF7B-54E81A607643}" type="pres">
      <dgm:prSet presAssocID="{E6401909-2685-48C2-8DD5-4C2683A3A3A3}" presName="spaceBetweenRectangles" presStyleCnt="0"/>
      <dgm:spPr/>
    </dgm:pt>
    <dgm:pt modelId="{E1EB944C-AFD3-443E-A385-08C84F1E25E4}" type="pres">
      <dgm:prSet presAssocID="{A5B1BD24-4503-4736-A949-0C2E5AC08D93}" presName="parentLin" presStyleCnt="0"/>
      <dgm:spPr/>
    </dgm:pt>
    <dgm:pt modelId="{5B5A17D9-6091-40C8-8A44-F4E4BE3867F7}" type="pres">
      <dgm:prSet presAssocID="{A5B1BD24-4503-4736-A949-0C2E5AC08D93}" presName="parentLeftMargin" presStyleLbl="node1" presStyleIdx="0" presStyleCnt="6"/>
      <dgm:spPr/>
      <dgm:t>
        <a:bodyPr/>
        <a:lstStyle/>
        <a:p>
          <a:endParaRPr lang="en-US"/>
        </a:p>
      </dgm:t>
    </dgm:pt>
    <dgm:pt modelId="{113AF495-739B-4808-99CD-AB49F56C9E67}" type="pres">
      <dgm:prSet presAssocID="{A5B1BD24-4503-4736-A949-0C2E5AC08D93}" presName="parentText" presStyleLbl="node1" presStyleIdx="1" presStyleCnt="6">
        <dgm:presLayoutVars>
          <dgm:chMax val="0"/>
          <dgm:bulletEnabled val="1"/>
        </dgm:presLayoutVars>
      </dgm:prSet>
      <dgm:spPr/>
      <dgm:t>
        <a:bodyPr/>
        <a:lstStyle/>
        <a:p>
          <a:endParaRPr lang="en-US"/>
        </a:p>
      </dgm:t>
    </dgm:pt>
    <dgm:pt modelId="{461E7E40-B60A-4FBA-B0E2-01CD0A2C0623}" type="pres">
      <dgm:prSet presAssocID="{A5B1BD24-4503-4736-A949-0C2E5AC08D93}" presName="negativeSpace" presStyleCnt="0"/>
      <dgm:spPr/>
    </dgm:pt>
    <dgm:pt modelId="{DC2939D3-CF4A-4504-BDC7-55073C45C9D4}" type="pres">
      <dgm:prSet presAssocID="{A5B1BD24-4503-4736-A949-0C2E5AC08D93}" presName="childText" presStyleLbl="conFgAcc1" presStyleIdx="1" presStyleCnt="6">
        <dgm:presLayoutVars>
          <dgm:bulletEnabled val="1"/>
        </dgm:presLayoutVars>
      </dgm:prSet>
      <dgm:spPr/>
    </dgm:pt>
    <dgm:pt modelId="{A0D98987-92BB-4126-B426-D1A9687718D5}" type="pres">
      <dgm:prSet presAssocID="{EA972785-248F-4A2A-839B-F21896622E98}" presName="spaceBetweenRectangles" presStyleCnt="0"/>
      <dgm:spPr/>
    </dgm:pt>
    <dgm:pt modelId="{351BE169-8BAA-4265-957B-2DAFDFC155C4}" type="pres">
      <dgm:prSet presAssocID="{F5980E07-843C-4E87-A0EC-9E6DB828044C}" presName="parentLin" presStyleCnt="0"/>
      <dgm:spPr/>
    </dgm:pt>
    <dgm:pt modelId="{0667A89A-FCCF-4DE0-A667-DC83354EC426}" type="pres">
      <dgm:prSet presAssocID="{F5980E07-843C-4E87-A0EC-9E6DB828044C}" presName="parentLeftMargin" presStyleLbl="node1" presStyleIdx="1" presStyleCnt="6"/>
      <dgm:spPr/>
      <dgm:t>
        <a:bodyPr/>
        <a:lstStyle/>
        <a:p>
          <a:endParaRPr lang="en-US"/>
        </a:p>
      </dgm:t>
    </dgm:pt>
    <dgm:pt modelId="{BD30977F-CBCF-4AAC-B93C-9303F6E5E2F2}" type="pres">
      <dgm:prSet presAssocID="{F5980E07-843C-4E87-A0EC-9E6DB828044C}" presName="parentText" presStyleLbl="node1" presStyleIdx="2" presStyleCnt="6">
        <dgm:presLayoutVars>
          <dgm:chMax val="0"/>
          <dgm:bulletEnabled val="1"/>
        </dgm:presLayoutVars>
      </dgm:prSet>
      <dgm:spPr/>
      <dgm:t>
        <a:bodyPr/>
        <a:lstStyle/>
        <a:p>
          <a:endParaRPr lang="en-US"/>
        </a:p>
      </dgm:t>
    </dgm:pt>
    <dgm:pt modelId="{EE13C07D-A8CD-49F4-978C-93F069E2667D}" type="pres">
      <dgm:prSet presAssocID="{F5980E07-843C-4E87-A0EC-9E6DB828044C}" presName="negativeSpace" presStyleCnt="0"/>
      <dgm:spPr/>
    </dgm:pt>
    <dgm:pt modelId="{9A0D7A09-A9E0-4BFA-92C3-D877DC597E36}" type="pres">
      <dgm:prSet presAssocID="{F5980E07-843C-4E87-A0EC-9E6DB828044C}" presName="childText" presStyleLbl="conFgAcc1" presStyleIdx="2" presStyleCnt="6">
        <dgm:presLayoutVars>
          <dgm:bulletEnabled val="1"/>
        </dgm:presLayoutVars>
      </dgm:prSet>
      <dgm:spPr/>
    </dgm:pt>
    <dgm:pt modelId="{9B37368B-9B2B-4FB5-A65B-D66F416E739F}" type="pres">
      <dgm:prSet presAssocID="{38942A6D-857F-4D45-8F07-A96A6859C47E}" presName="spaceBetweenRectangles" presStyleCnt="0"/>
      <dgm:spPr/>
    </dgm:pt>
    <dgm:pt modelId="{2F8B416D-CE54-497D-AE12-774F65C0E8C4}" type="pres">
      <dgm:prSet presAssocID="{ACF05F30-B168-4029-B4D1-F2068941ABC9}" presName="parentLin" presStyleCnt="0"/>
      <dgm:spPr/>
    </dgm:pt>
    <dgm:pt modelId="{4A3EA5E3-311E-4774-83D4-C8D57C413B8F}" type="pres">
      <dgm:prSet presAssocID="{ACF05F30-B168-4029-B4D1-F2068941ABC9}" presName="parentLeftMargin" presStyleLbl="node1" presStyleIdx="2" presStyleCnt="6"/>
      <dgm:spPr/>
      <dgm:t>
        <a:bodyPr/>
        <a:lstStyle/>
        <a:p>
          <a:endParaRPr lang="en-US"/>
        </a:p>
      </dgm:t>
    </dgm:pt>
    <dgm:pt modelId="{BF71923E-1021-41FD-9A35-305193D786D8}" type="pres">
      <dgm:prSet presAssocID="{ACF05F30-B168-4029-B4D1-F2068941ABC9}" presName="parentText" presStyleLbl="node1" presStyleIdx="3" presStyleCnt="6">
        <dgm:presLayoutVars>
          <dgm:chMax val="0"/>
          <dgm:bulletEnabled val="1"/>
        </dgm:presLayoutVars>
      </dgm:prSet>
      <dgm:spPr/>
      <dgm:t>
        <a:bodyPr/>
        <a:lstStyle/>
        <a:p>
          <a:endParaRPr lang="en-US"/>
        </a:p>
      </dgm:t>
    </dgm:pt>
    <dgm:pt modelId="{7908D337-75CD-412F-958E-CF3371F04E87}" type="pres">
      <dgm:prSet presAssocID="{ACF05F30-B168-4029-B4D1-F2068941ABC9}" presName="negativeSpace" presStyleCnt="0"/>
      <dgm:spPr/>
    </dgm:pt>
    <dgm:pt modelId="{01A254EC-1647-4014-B91B-AF59B5FE41A4}" type="pres">
      <dgm:prSet presAssocID="{ACF05F30-B168-4029-B4D1-F2068941ABC9}" presName="childText" presStyleLbl="conFgAcc1" presStyleIdx="3" presStyleCnt="6">
        <dgm:presLayoutVars>
          <dgm:bulletEnabled val="1"/>
        </dgm:presLayoutVars>
      </dgm:prSet>
      <dgm:spPr/>
    </dgm:pt>
    <dgm:pt modelId="{BF18F025-0808-420D-88DB-6ED21DDB50CB}" type="pres">
      <dgm:prSet presAssocID="{1526DED2-F9A1-4CC5-8B4D-C8F65ECE4018}" presName="spaceBetweenRectangles" presStyleCnt="0"/>
      <dgm:spPr/>
    </dgm:pt>
    <dgm:pt modelId="{B2055053-6BF4-4FC2-A21C-E7F3484E23C4}" type="pres">
      <dgm:prSet presAssocID="{6606C748-AD27-4B0C-9055-2F6533045AC1}" presName="parentLin" presStyleCnt="0"/>
      <dgm:spPr/>
    </dgm:pt>
    <dgm:pt modelId="{BA0DE0AC-1B5F-43E3-A8F2-73A0CFD86C59}" type="pres">
      <dgm:prSet presAssocID="{6606C748-AD27-4B0C-9055-2F6533045AC1}" presName="parentLeftMargin" presStyleLbl="node1" presStyleIdx="3" presStyleCnt="6"/>
      <dgm:spPr/>
      <dgm:t>
        <a:bodyPr/>
        <a:lstStyle/>
        <a:p>
          <a:endParaRPr lang="en-US"/>
        </a:p>
      </dgm:t>
    </dgm:pt>
    <dgm:pt modelId="{2FAEC1FC-9291-496B-A717-DD24A64622F4}" type="pres">
      <dgm:prSet presAssocID="{6606C748-AD27-4B0C-9055-2F6533045AC1}" presName="parentText" presStyleLbl="node1" presStyleIdx="4" presStyleCnt="6">
        <dgm:presLayoutVars>
          <dgm:chMax val="0"/>
          <dgm:bulletEnabled val="1"/>
        </dgm:presLayoutVars>
      </dgm:prSet>
      <dgm:spPr/>
      <dgm:t>
        <a:bodyPr/>
        <a:lstStyle/>
        <a:p>
          <a:endParaRPr lang="en-US"/>
        </a:p>
      </dgm:t>
    </dgm:pt>
    <dgm:pt modelId="{4B989F64-355F-4866-B4D0-F95C15BE5363}" type="pres">
      <dgm:prSet presAssocID="{6606C748-AD27-4B0C-9055-2F6533045AC1}" presName="negativeSpace" presStyleCnt="0"/>
      <dgm:spPr/>
    </dgm:pt>
    <dgm:pt modelId="{961C3879-FB5C-4506-875C-75C1BA83C603}" type="pres">
      <dgm:prSet presAssocID="{6606C748-AD27-4B0C-9055-2F6533045AC1}" presName="childText" presStyleLbl="conFgAcc1" presStyleIdx="4" presStyleCnt="6">
        <dgm:presLayoutVars>
          <dgm:bulletEnabled val="1"/>
        </dgm:presLayoutVars>
      </dgm:prSet>
      <dgm:spPr/>
    </dgm:pt>
    <dgm:pt modelId="{8D67D19A-2CF7-483A-BF4C-FEDB64EC8253}" type="pres">
      <dgm:prSet presAssocID="{677F6B20-19CE-4369-8CCF-6827758673A2}" presName="spaceBetweenRectangles" presStyleCnt="0"/>
      <dgm:spPr/>
    </dgm:pt>
    <dgm:pt modelId="{354E09E5-2278-4465-866A-C798B2302920}" type="pres">
      <dgm:prSet presAssocID="{F5A09CC9-B61B-4D2A-ABF7-EF4F70C43A6A}" presName="parentLin" presStyleCnt="0"/>
      <dgm:spPr/>
    </dgm:pt>
    <dgm:pt modelId="{4DAFE16E-2AA4-4A50-85B6-54E3A7EEE8E5}" type="pres">
      <dgm:prSet presAssocID="{F5A09CC9-B61B-4D2A-ABF7-EF4F70C43A6A}" presName="parentLeftMargin" presStyleLbl="node1" presStyleIdx="4" presStyleCnt="6"/>
      <dgm:spPr/>
      <dgm:t>
        <a:bodyPr/>
        <a:lstStyle/>
        <a:p>
          <a:endParaRPr lang="en-US"/>
        </a:p>
      </dgm:t>
    </dgm:pt>
    <dgm:pt modelId="{1C6E0E17-1866-4DE9-A6C1-FDD6501A8BCC}" type="pres">
      <dgm:prSet presAssocID="{F5A09CC9-B61B-4D2A-ABF7-EF4F70C43A6A}" presName="parentText" presStyleLbl="node1" presStyleIdx="5" presStyleCnt="6">
        <dgm:presLayoutVars>
          <dgm:chMax val="0"/>
          <dgm:bulletEnabled val="1"/>
        </dgm:presLayoutVars>
      </dgm:prSet>
      <dgm:spPr/>
      <dgm:t>
        <a:bodyPr/>
        <a:lstStyle/>
        <a:p>
          <a:endParaRPr lang="en-US"/>
        </a:p>
      </dgm:t>
    </dgm:pt>
    <dgm:pt modelId="{EBCBC51D-CD14-42E9-8277-B2823BD7E0EA}" type="pres">
      <dgm:prSet presAssocID="{F5A09CC9-B61B-4D2A-ABF7-EF4F70C43A6A}" presName="negativeSpace" presStyleCnt="0"/>
      <dgm:spPr/>
    </dgm:pt>
    <dgm:pt modelId="{9BE98A19-9F91-483C-9894-F9C93278173A}" type="pres">
      <dgm:prSet presAssocID="{F5A09CC9-B61B-4D2A-ABF7-EF4F70C43A6A}" presName="childText" presStyleLbl="conFgAcc1" presStyleIdx="5" presStyleCnt="6">
        <dgm:presLayoutVars>
          <dgm:bulletEnabled val="1"/>
        </dgm:presLayoutVars>
      </dgm:prSet>
      <dgm:spPr/>
    </dgm:pt>
  </dgm:ptLst>
  <dgm:cxnLst>
    <dgm:cxn modelId="{0F950E45-1703-4B83-AC09-A39BA4B783D8}" type="presOf" srcId="{6606C748-AD27-4B0C-9055-2F6533045AC1}" destId="{BA0DE0AC-1B5F-43E3-A8F2-73A0CFD86C59}" srcOrd="0" destOrd="0" presId="urn:microsoft.com/office/officeart/2005/8/layout/list1"/>
    <dgm:cxn modelId="{F2520775-5EEF-4469-BB65-B26690E26425}" type="presOf" srcId="{6606C748-AD27-4B0C-9055-2F6533045AC1}" destId="{2FAEC1FC-9291-496B-A717-DD24A64622F4}" srcOrd="1" destOrd="0" presId="urn:microsoft.com/office/officeart/2005/8/layout/list1"/>
    <dgm:cxn modelId="{E4D54281-D5B4-477F-86C7-C01C334F6C1F}" srcId="{4CF5BD23-527C-4F57-BDE9-37FE3C4F72EF}" destId="{F5980E07-843C-4E87-A0EC-9E6DB828044C}" srcOrd="2" destOrd="0" parTransId="{81CDECB9-8E41-4A1B-B1A7-C5D3E15AA078}" sibTransId="{38942A6D-857F-4D45-8F07-A96A6859C47E}"/>
    <dgm:cxn modelId="{0B790F3E-0A4C-403C-9B21-872AAB1E27E6}" type="presOf" srcId="{F5A09CC9-B61B-4D2A-ABF7-EF4F70C43A6A}" destId="{4DAFE16E-2AA4-4A50-85B6-54E3A7EEE8E5}" srcOrd="0" destOrd="0" presId="urn:microsoft.com/office/officeart/2005/8/layout/list1"/>
    <dgm:cxn modelId="{F61C9C6C-188E-4035-8AB8-32BF27C4BBA8}" type="presOf" srcId="{F5980E07-843C-4E87-A0EC-9E6DB828044C}" destId="{BD30977F-CBCF-4AAC-B93C-9303F6E5E2F2}" srcOrd="1" destOrd="0" presId="urn:microsoft.com/office/officeart/2005/8/layout/list1"/>
    <dgm:cxn modelId="{390AAD22-EF48-4F62-A90B-7EA32598A227}" type="presOf" srcId="{A5B1BD24-4503-4736-A949-0C2E5AC08D93}" destId="{113AF495-739B-4808-99CD-AB49F56C9E67}" srcOrd="1" destOrd="0" presId="urn:microsoft.com/office/officeart/2005/8/layout/list1"/>
    <dgm:cxn modelId="{C7B93581-63B8-440A-853A-BF2DE5CAAD0E}" type="presOf" srcId="{ACF05F30-B168-4029-B4D1-F2068941ABC9}" destId="{BF71923E-1021-41FD-9A35-305193D786D8}" srcOrd="1" destOrd="0" presId="urn:microsoft.com/office/officeart/2005/8/layout/list1"/>
    <dgm:cxn modelId="{7A83E3C1-264F-4DA9-A7BC-8B75BB3B4210}" srcId="{4CF5BD23-527C-4F57-BDE9-37FE3C4F72EF}" destId="{F5A09CC9-B61B-4D2A-ABF7-EF4F70C43A6A}" srcOrd="5" destOrd="0" parTransId="{34B85381-C167-4ED7-9B81-1373DDC8A7B8}" sibTransId="{852E7D2A-07BE-48C5-A7A7-A7FEDD834541}"/>
    <dgm:cxn modelId="{4AEFBBBF-ECD7-41EF-91DA-3EC91824509A}" type="presOf" srcId="{F5980E07-843C-4E87-A0EC-9E6DB828044C}" destId="{0667A89A-FCCF-4DE0-A667-DC83354EC426}" srcOrd="0" destOrd="0" presId="urn:microsoft.com/office/officeart/2005/8/layout/list1"/>
    <dgm:cxn modelId="{49D6EF0B-3F01-4B1B-BBB5-1635EA7A1FDE}" type="presOf" srcId="{BD41280E-CB18-4C70-A618-5E4F469E3B7F}" destId="{1DA09C2E-5E84-459E-8997-333C12104B1F}" srcOrd="1" destOrd="0" presId="urn:microsoft.com/office/officeart/2005/8/layout/list1"/>
    <dgm:cxn modelId="{EC302AEE-25BC-4A0A-AA0B-EBFF558AA6A1}" type="presOf" srcId="{A5B1BD24-4503-4736-A949-0C2E5AC08D93}" destId="{5B5A17D9-6091-40C8-8A44-F4E4BE3867F7}" srcOrd="0" destOrd="0" presId="urn:microsoft.com/office/officeart/2005/8/layout/list1"/>
    <dgm:cxn modelId="{95B5B150-92CC-40EE-9079-F90900CE9A9B}" srcId="{4CF5BD23-527C-4F57-BDE9-37FE3C4F72EF}" destId="{6606C748-AD27-4B0C-9055-2F6533045AC1}" srcOrd="4" destOrd="0" parTransId="{C93A1DAB-BF4F-429B-B7E1-5FAF664F9F39}" sibTransId="{677F6B20-19CE-4369-8CCF-6827758673A2}"/>
    <dgm:cxn modelId="{8D1F3F96-4199-4807-9D3C-4E29955EDBE4}" srcId="{4CF5BD23-527C-4F57-BDE9-37FE3C4F72EF}" destId="{BD41280E-CB18-4C70-A618-5E4F469E3B7F}" srcOrd="0" destOrd="0" parTransId="{640914E1-8688-4D14-8E5B-E1568F5BEBE3}" sibTransId="{E6401909-2685-48C2-8DD5-4C2683A3A3A3}"/>
    <dgm:cxn modelId="{5428E60B-C434-4218-8C9E-B604BD7AD833}" srcId="{4CF5BD23-527C-4F57-BDE9-37FE3C4F72EF}" destId="{A5B1BD24-4503-4736-A949-0C2E5AC08D93}" srcOrd="1" destOrd="0" parTransId="{A5DF2003-7B0D-4867-9BD8-F01E562B8199}" sibTransId="{EA972785-248F-4A2A-839B-F21896622E98}"/>
    <dgm:cxn modelId="{D4D4262C-31AC-4965-9C28-54A53B28E42A}" type="presOf" srcId="{BD41280E-CB18-4C70-A618-5E4F469E3B7F}" destId="{C7011758-BBC9-4D9C-80CC-47DBD59D5439}" srcOrd="0" destOrd="0" presId="urn:microsoft.com/office/officeart/2005/8/layout/list1"/>
    <dgm:cxn modelId="{907888C1-C03A-427F-A448-F2901C70D3A6}" type="presOf" srcId="{F5A09CC9-B61B-4D2A-ABF7-EF4F70C43A6A}" destId="{1C6E0E17-1866-4DE9-A6C1-FDD6501A8BCC}" srcOrd="1" destOrd="0" presId="urn:microsoft.com/office/officeart/2005/8/layout/list1"/>
    <dgm:cxn modelId="{633072CE-0850-4D39-83D8-4C572BEFD017}" type="presOf" srcId="{ACF05F30-B168-4029-B4D1-F2068941ABC9}" destId="{4A3EA5E3-311E-4774-83D4-C8D57C413B8F}" srcOrd="0" destOrd="0" presId="urn:microsoft.com/office/officeart/2005/8/layout/list1"/>
    <dgm:cxn modelId="{6C48C630-14C8-4613-BD66-3878A9BA57B3}" srcId="{4CF5BD23-527C-4F57-BDE9-37FE3C4F72EF}" destId="{ACF05F30-B168-4029-B4D1-F2068941ABC9}" srcOrd="3" destOrd="0" parTransId="{6CE9F769-C2E4-43CF-83A8-B746615E1EF4}" sibTransId="{1526DED2-F9A1-4CC5-8B4D-C8F65ECE4018}"/>
    <dgm:cxn modelId="{5BF6342F-E8A1-4B0A-A967-740E6509097D}" type="presOf" srcId="{4CF5BD23-527C-4F57-BDE9-37FE3C4F72EF}" destId="{31E53D1E-D2FF-47B3-A431-DABE014733EB}" srcOrd="0" destOrd="0" presId="urn:microsoft.com/office/officeart/2005/8/layout/list1"/>
    <dgm:cxn modelId="{3AE5FC12-0DA4-4A2D-B152-DBC11B40C7CF}" type="presParOf" srcId="{31E53D1E-D2FF-47B3-A431-DABE014733EB}" destId="{3B8C9027-51D7-4F62-A496-1F5689190E20}" srcOrd="0" destOrd="0" presId="urn:microsoft.com/office/officeart/2005/8/layout/list1"/>
    <dgm:cxn modelId="{F6133255-4A89-42FC-AEE9-A6C6D8C353FA}" type="presParOf" srcId="{3B8C9027-51D7-4F62-A496-1F5689190E20}" destId="{C7011758-BBC9-4D9C-80CC-47DBD59D5439}" srcOrd="0" destOrd="0" presId="urn:microsoft.com/office/officeart/2005/8/layout/list1"/>
    <dgm:cxn modelId="{F7338259-2B06-4D45-8824-97CF1A0D81B0}" type="presParOf" srcId="{3B8C9027-51D7-4F62-A496-1F5689190E20}" destId="{1DA09C2E-5E84-459E-8997-333C12104B1F}" srcOrd="1" destOrd="0" presId="urn:microsoft.com/office/officeart/2005/8/layout/list1"/>
    <dgm:cxn modelId="{5793833E-27EB-4AE5-A318-426CBB1F2BE7}" type="presParOf" srcId="{31E53D1E-D2FF-47B3-A431-DABE014733EB}" destId="{AE16EA6C-0855-4113-B53A-7631A97290D5}" srcOrd="1" destOrd="0" presId="urn:microsoft.com/office/officeart/2005/8/layout/list1"/>
    <dgm:cxn modelId="{8CDDDF26-7529-4BA8-8C28-0B09450D74DD}" type="presParOf" srcId="{31E53D1E-D2FF-47B3-A431-DABE014733EB}" destId="{2A699558-ED79-4A85-9E25-475A54FFCE94}" srcOrd="2" destOrd="0" presId="urn:microsoft.com/office/officeart/2005/8/layout/list1"/>
    <dgm:cxn modelId="{1876FB23-1406-414A-99D0-0DA2F01FC8FE}" type="presParOf" srcId="{31E53D1E-D2FF-47B3-A431-DABE014733EB}" destId="{A6A3F7B3-6CE9-4B28-AF7B-54E81A607643}" srcOrd="3" destOrd="0" presId="urn:microsoft.com/office/officeart/2005/8/layout/list1"/>
    <dgm:cxn modelId="{1C160299-3096-48F2-963B-B585D24CB5E1}" type="presParOf" srcId="{31E53D1E-D2FF-47B3-A431-DABE014733EB}" destId="{E1EB944C-AFD3-443E-A385-08C84F1E25E4}" srcOrd="4" destOrd="0" presId="urn:microsoft.com/office/officeart/2005/8/layout/list1"/>
    <dgm:cxn modelId="{3F7E986E-0EDE-4C21-8BE1-CDBFAA7D5705}" type="presParOf" srcId="{E1EB944C-AFD3-443E-A385-08C84F1E25E4}" destId="{5B5A17D9-6091-40C8-8A44-F4E4BE3867F7}" srcOrd="0" destOrd="0" presId="urn:microsoft.com/office/officeart/2005/8/layout/list1"/>
    <dgm:cxn modelId="{BDBF5BB2-1A68-4A7C-ABDA-4985CC806450}" type="presParOf" srcId="{E1EB944C-AFD3-443E-A385-08C84F1E25E4}" destId="{113AF495-739B-4808-99CD-AB49F56C9E67}" srcOrd="1" destOrd="0" presId="urn:microsoft.com/office/officeart/2005/8/layout/list1"/>
    <dgm:cxn modelId="{5EC946ED-1F44-4B93-80F9-4ECCED048B04}" type="presParOf" srcId="{31E53D1E-D2FF-47B3-A431-DABE014733EB}" destId="{461E7E40-B60A-4FBA-B0E2-01CD0A2C0623}" srcOrd="5" destOrd="0" presId="urn:microsoft.com/office/officeart/2005/8/layout/list1"/>
    <dgm:cxn modelId="{397A4D0F-F502-4F4E-851D-F17AA02973A6}" type="presParOf" srcId="{31E53D1E-D2FF-47B3-A431-DABE014733EB}" destId="{DC2939D3-CF4A-4504-BDC7-55073C45C9D4}" srcOrd="6" destOrd="0" presId="urn:microsoft.com/office/officeart/2005/8/layout/list1"/>
    <dgm:cxn modelId="{AF7697C7-E9A1-4BAB-841D-EDE57C030353}" type="presParOf" srcId="{31E53D1E-D2FF-47B3-A431-DABE014733EB}" destId="{A0D98987-92BB-4126-B426-D1A9687718D5}" srcOrd="7" destOrd="0" presId="urn:microsoft.com/office/officeart/2005/8/layout/list1"/>
    <dgm:cxn modelId="{9EC3E196-6937-4CA3-809B-AE14DE3834A7}" type="presParOf" srcId="{31E53D1E-D2FF-47B3-A431-DABE014733EB}" destId="{351BE169-8BAA-4265-957B-2DAFDFC155C4}" srcOrd="8" destOrd="0" presId="urn:microsoft.com/office/officeart/2005/8/layout/list1"/>
    <dgm:cxn modelId="{3C9960CA-0616-435A-977C-FE281EE0FB41}" type="presParOf" srcId="{351BE169-8BAA-4265-957B-2DAFDFC155C4}" destId="{0667A89A-FCCF-4DE0-A667-DC83354EC426}" srcOrd="0" destOrd="0" presId="urn:microsoft.com/office/officeart/2005/8/layout/list1"/>
    <dgm:cxn modelId="{E7EA6D3C-BB57-4309-9F3B-ABBBCCAF4C66}" type="presParOf" srcId="{351BE169-8BAA-4265-957B-2DAFDFC155C4}" destId="{BD30977F-CBCF-4AAC-B93C-9303F6E5E2F2}" srcOrd="1" destOrd="0" presId="urn:microsoft.com/office/officeart/2005/8/layout/list1"/>
    <dgm:cxn modelId="{4D2A4E14-86F8-42FC-82CA-5066689E6D00}" type="presParOf" srcId="{31E53D1E-D2FF-47B3-A431-DABE014733EB}" destId="{EE13C07D-A8CD-49F4-978C-93F069E2667D}" srcOrd="9" destOrd="0" presId="urn:microsoft.com/office/officeart/2005/8/layout/list1"/>
    <dgm:cxn modelId="{510FAAFC-4AB5-43C4-B233-7DDEB7A935CA}" type="presParOf" srcId="{31E53D1E-D2FF-47B3-A431-DABE014733EB}" destId="{9A0D7A09-A9E0-4BFA-92C3-D877DC597E36}" srcOrd="10" destOrd="0" presId="urn:microsoft.com/office/officeart/2005/8/layout/list1"/>
    <dgm:cxn modelId="{2A0168D0-BF9F-49AC-830C-2F0782191A2F}" type="presParOf" srcId="{31E53D1E-D2FF-47B3-A431-DABE014733EB}" destId="{9B37368B-9B2B-4FB5-A65B-D66F416E739F}" srcOrd="11" destOrd="0" presId="urn:microsoft.com/office/officeart/2005/8/layout/list1"/>
    <dgm:cxn modelId="{FF51406E-6996-4B05-AC3E-53E7EAE7E7DB}" type="presParOf" srcId="{31E53D1E-D2FF-47B3-A431-DABE014733EB}" destId="{2F8B416D-CE54-497D-AE12-774F65C0E8C4}" srcOrd="12" destOrd="0" presId="urn:microsoft.com/office/officeart/2005/8/layout/list1"/>
    <dgm:cxn modelId="{0A171105-31EE-442E-8ABB-0543E900311E}" type="presParOf" srcId="{2F8B416D-CE54-497D-AE12-774F65C0E8C4}" destId="{4A3EA5E3-311E-4774-83D4-C8D57C413B8F}" srcOrd="0" destOrd="0" presId="urn:microsoft.com/office/officeart/2005/8/layout/list1"/>
    <dgm:cxn modelId="{25BF435B-97BB-4C8E-A45E-A1681748BC64}" type="presParOf" srcId="{2F8B416D-CE54-497D-AE12-774F65C0E8C4}" destId="{BF71923E-1021-41FD-9A35-305193D786D8}" srcOrd="1" destOrd="0" presId="urn:microsoft.com/office/officeart/2005/8/layout/list1"/>
    <dgm:cxn modelId="{DB255167-9730-48C7-9C30-2FBC688EEC11}" type="presParOf" srcId="{31E53D1E-D2FF-47B3-A431-DABE014733EB}" destId="{7908D337-75CD-412F-958E-CF3371F04E87}" srcOrd="13" destOrd="0" presId="urn:microsoft.com/office/officeart/2005/8/layout/list1"/>
    <dgm:cxn modelId="{C86E5EC2-C180-401C-9FBB-F0DEFBF40E16}" type="presParOf" srcId="{31E53D1E-D2FF-47B3-A431-DABE014733EB}" destId="{01A254EC-1647-4014-B91B-AF59B5FE41A4}" srcOrd="14" destOrd="0" presId="urn:microsoft.com/office/officeart/2005/8/layout/list1"/>
    <dgm:cxn modelId="{AD58179D-2007-4D90-91AD-42BBDF57D701}" type="presParOf" srcId="{31E53D1E-D2FF-47B3-A431-DABE014733EB}" destId="{BF18F025-0808-420D-88DB-6ED21DDB50CB}" srcOrd="15" destOrd="0" presId="urn:microsoft.com/office/officeart/2005/8/layout/list1"/>
    <dgm:cxn modelId="{FD1F2E08-494C-43B8-B5CE-050350F88262}" type="presParOf" srcId="{31E53D1E-D2FF-47B3-A431-DABE014733EB}" destId="{B2055053-6BF4-4FC2-A21C-E7F3484E23C4}" srcOrd="16" destOrd="0" presId="urn:microsoft.com/office/officeart/2005/8/layout/list1"/>
    <dgm:cxn modelId="{F4FFDDBE-8B4D-401C-B965-D4EB4CA8EA49}" type="presParOf" srcId="{B2055053-6BF4-4FC2-A21C-E7F3484E23C4}" destId="{BA0DE0AC-1B5F-43E3-A8F2-73A0CFD86C59}" srcOrd="0" destOrd="0" presId="urn:microsoft.com/office/officeart/2005/8/layout/list1"/>
    <dgm:cxn modelId="{0CB89943-7EF0-4EC0-B1B7-2D4FD145CEE5}" type="presParOf" srcId="{B2055053-6BF4-4FC2-A21C-E7F3484E23C4}" destId="{2FAEC1FC-9291-496B-A717-DD24A64622F4}" srcOrd="1" destOrd="0" presId="urn:microsoft.com/office/officeart/2005/8/layout/list1"/>
    <dgm:cxn modelId="{CBE68CD0-69E5-4063-B5CE-CD09D963D66D}" type="presParOf" srcId="{31E53D1E-D2FF-47B3-A431-DABE014733EB}" destId="{4B989F64-355F-4866-B4D0-F95C15BE5363}" srcOrd="17" destOrd="0" presId="urn:microsoft.com/office/officeart/2005/8/layout/list1"/>
    <dgm:cxn modelId="{D1240766-2351-424C-A0B1-D5C912716B92}" type="presParOf" srcId="{31E53D1E-D2FF-47B3-A431-DABE014733EB}" destId="{961C3879-FB5C-4506-875C-75C1BA83C603}" srcOrd="18" destOrd="0" presId="urn:microsoft.com/office/officeart/2005/8/layout/list1"/>
    <dgm:cxn modelId="{838E9ABE-8D6B-461D-995A-0C65EEE12FFE}" type="presParOf" srcId="{31E53D1E-D2FF-47B3-A431-DABE014733EB}" destId="{8D67D19A-2CF7-483A-BF4C-FEDB64EC8253}" srcOrd="19" destOrd="0" presId="urn:microsoft.com/office/officeart/2005/8/layout/list1"/>
    <dgm:cxn modelId="{709B217E-7636-4B1C-8E04-EC4218468286}" type="presParOf" srcId="{31E53D1E-D2FF-47B3-A431-DABE014733EB}" destId="{354E09E5-2278-4465-866A-C798B2302920}" srcOrd="20" destOrd="0" presId="urn:microsoft.com/office/officeart/2005/8/layout/list1"/>
    <dgm:cxn modelId="{30499CC1-ABEF-4A8C-BBCD-E522D9193D13}" type="presParOf" srcId="{354E09E5-2278-4465-866A-C798B2302920}" destId="{4DAFE16E-2AA4-4A50-85B6-54E3A7EEE8E5}" srcOrd="0" destOrd="0" presId="urn:microsoft.com/office/officeart/2005/8/layout/list1"/>
    <dgm:cxn modelId="{76974BC9-D943-43CD-AA31-403F09B30C6F}" type="presParOf" srcId="{354E09E5-2278-4465-866A-C798B2302920}" destId="{1C6E0E17-1866-4DE9-A6C1-FDD6501A8BCC}" srcOrd="1" destOrd="0" presId="urn:microsoft.com/office/officeart/2005/8/layout/list1"/>
    <dgm:cxn modelId="{AA70A239-50D1-4300-B710-110A518367E2}" type="presParOf" srcId="{31E53D1E-D2FF-47B3-A431-DABE014733EB}" destId="{EBCBC51D-CD14-42E9-8277-B2823BD7E0EA}" srcOrd="21" destOrd="0" presId="urn:microsoft.com/office/officeart/2005/8/layout/list1"/>
    <dgm:cxn modelId="{8D084EFA-7643-40C6-93BC-79C6CC5E3FE0}" type="presParOf" srcId="{31E53D1E-D2FF-47B3-A431-DABE014733EB}" destId="{9BE98A19-9F91-483C-9894-F9C93278173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9CA73C-672B-4C8B-85D3-9809AFBD4D0A}" type="doc">
      <dgm:prSet loTypeId="urn:microsoft.com/office/officeart/2005/8/layout/chevronAccent+Icon" loCatId="process" qsTypeId="urn:microsoft.com/office/officeart/2005/8/quickstyle/simple5" qsCatId="simple" csTypeId="urn:microsoft.com/office/officeart/2005/8/colors/accent4_2" csCatId="accent4" phldr="1"/>
      <dgm:spPr/>
    </dgm:pt>
    <dgm:pt modelId="{6564C15B-901B-44F1-843A-C7F0CC4CD79F}">
      <dgm:prSet phldrT="[Text]"/>
      <dgm:spPr/>
      <dgm:t>
        <a:bodyPr/>
        <a:lstStyle/>
        <a:p>
          <a:r>
            <a:rPr lang="en-US" dirty="0" smtClean="0"/>
            <a:t>Notify candidates</a:t>
          </a:r>
          <a:endParaRPr lang="en-US" dirty="0"/>
        </a:p>
      </dgm:t>
    </dgm:pt>
    <dgm:pt modelId="{4A515796-7539-444C-AA77-4D888C01DA8C}" type="parTrans" cxnId="{0DDBC2EB-3DE3-4AEB-9BF9-4699ADB23435}">
      <dgm:prSet/>
      <dgm:spPr/>
      <dgm:t>
        <a:bodyPr/>
        <a:lstStyle/>
        <a:p>
          <a:endParaRPr lang="en-US"/>
        </a:p>
      </dgm:t>
    </dgm:pt>
    <dgm:pt modelId="{4C6683EA-DF77-453F-AE5C-826B30B0F30E}" type="sibTrans" cxnId="{0DDBC2EB-3DE3-4AEB-9BF9-4699ADB23435}">
      <dgm:prSet/>
      <dgm:spPr/>
      <dgm:t>
        <a:bodyPr/>
        <a:lstStyle/>
        <a:p>
          <a:endParaRPr lang="en-US"/>
        </a:p>
      </dgm:t>
    </dgm:pt>
    <dgm:pt modelId="{2FF07CEA-05E1-4E5E-A066-C99930CEAD16}">
      <dgm:prSet phldrT="[Text]"/>
      <dgm:spPr/>
      <dgm:t>
        <a:bodyPr/>
        <a:lstStyle/>
        <a:p>
          <a:r>
            <a:rPr lang="en-US" dirty="0" smtClean="0"/>
            <a:t>Enter data</a:t>
          </a:r>
          <a:endParaRPr lang="en-US" dirty="0"/>
        </a:p>
      </dgm:t>
    </dgm:pt>
    <dgm:pt modelId="{3E80BB83-55E6-43EA-A884-7599925664D8}" type="parTrans" cxnId="{8F5A022A-9216-4FF9-BFBB-DA4BDE675CEC}">
      <dgm:prSet/>
      <dgm:spPr/>
      <dgm:t>
        <a:bodyPr/>
        <a:lstStyle/>
        <a:p>
          <a:endParaRPr lang="en-US"/>
        </a:p>
      </dgm:t>
    </dgm:pt>
    <dgm:pt modelId="{214D6F9C-D116-48FA-A0ED-7E00EFD60280}" type="sibTrans" cxnId="{8F5A022A-9216-4FF9-BFBB-DA4BDE675CEC}">
      <dgm:prSet/>
      <dgm:spPr/>
      <dgm:t>
        <a:bodyPr/>
        <a:lstStyle/>
        <a:p>
          <a:endParaRPr lang="en-US"/>
        </a:p>
      </dgm:t>
    </dgm:pt>
    <dgm:pt modelId="{1F9B66E3-1B72-4857-950B-778A56BEADFE}">
      <dgm:prSet phldrT="[Text]"/>
      <dgm:spPr/>
      <dgm:t>
        <a:bodyPr/>
        <a:lstStyle/>
        <a:p>
          <a:r>
            <a:rPr lang="en-US" dirty="0" smtClean="0"/>
            <a:t>Elect officers</a:t>
          </a:r>
          <a:endParaRPr lang="en-US" dirty="0"/>
        </a:p>
      </dgm:t>
    </dgm:pt>
    <dgm:pt modelId="{D6A12754-0E31-4D48-981B-F51025124650}" type="parTrans" cxnId="{F7BB22A9-567C-4497-A46A-BF186C46D9AB}">
      <dgm:prSet/>
      <dgm:spPr/>
      <dgm:t>
        <a:bodyPr/>
        <a:lstStyle/>
        <a:p>
          <a:endParaRPr lang="en-US"/>
        </a:p>
      </dgm:t>
    </dgm:pt>
    <dgm:pt modelId="{62A81D1D-931C-40A2-A21E-E6EE00DBEF89}" type="sibTrans" cxnId="{F7BB22A9-567C-4497-A46A-BF186C46D9AB}">
      <dgm:prSet/>
      <dgm:spPr/>
      <dgm:t>
        <a:bodyPr/>
        <a:lstStyle/>
        <a:p>
          <a:endParaRPr lang="en-US"/>
        </a:p>
      </dgm:t>
    </dgm:pt>
    <dgm:pt modelId="{919E75C5-D2B0-4EAC-9876-9DD77D001F41}">
      <dgm:prSet phldrT="[Text]"/>
      <dgm:spPr/>
      <dgm:t>
        <a:bodyPr/>
        <a:lstStyle/>
        <a:p>
          <a:r>
            <a:rPr lang="en-US" dirty="0" smtClean="0"/>
            <a:t>Take oath of office</a:t>
          </a:r>
          <a:endParaRPr lang="en-US" dirty="0"/>
        </a:p>
      </dgm:t>
    </dgm:pt>
    <dgm:pt modelId="{FAE8B6C3-BA76-492C-8732-40D39B15AD14}" type="parTrans" cxnId="{39DC77B8-1F8B-43FF-9244-F53BB13CFF63}">
      <dgm:prSet/>
      <dgm:spPr/>
      <dgm:t>
        <a:bodyPr/>
        <a:lstStyle/>
        <a:p>
          <a:endParaRPr lang="en-US"/>
        </a:p>
      </dgm:t>
    </dgm:pt>
    <dgm:pt modelId="{2FBDB16E-7D40-4B4F-A300-2335BF9E16B2}" type="sibTrans" cxnId="{39DC77B8-1F8B-43FF-9244-F53BB13CFF63}">
      <dgm:prSet/>
      <dgm:spPr/>
      <dgm:t>
        <a:bodyPr/>
        <a:lstStyle/>
        <a:p>
          <a:endParaRPr lang="en-US"/>
        </a:p>
      </dgm:t>
    </dgm:pt>
    <dgm:pt modelId="{F9B2D7B7-BA1E-441F-BC2D-FE1CEDFDC0AA}">
      <dgm:prSet phldrT="[Text]"/>
      <dgm:spPr/>
      <dgm:t>
        <a:bodyPr/>
        <a:lstStyle/>
        <a:p>
          <a:r>
            <a:rPr lang="en-US" dirty="0" smtClean="0"/>
            <a:t>Term begins March 1</a:t>
          </a:r>
          <a:endParaRPr lang="en-US" dirty="0"/>
        </a:p>
      </dgm:t>
    </dgm:pt>
    <dgm:pt modelId="{AC8EF9CE-9DA5-481D-B836-E049C32AE95B}" type="parTrans" cxnId="{B8482992-EBAC-43E1-A0A7-D503121764F0}">
      <dgm:prSet/>
      <dgm:spPr/>
      <dgm:t>
        <a:bodyPr/>
        <a:lstStyle/>
        <a:p>
          <a:endParaRPr lang="en-US"/>
        </a:p>
      </dgm:t>
    </dgm:pt>
    <dgm:pt modelId="{621BC034-D12E-49E0-A7AF-D6057680B1EC}" type="sibTrans" cxnId="{B8482992-EBAC-43E1-A0A7-D503121764F0}">
      <dgm:prSet/>
      <dgm:spPr/>
      <dgm:t>
        <a:bodyPr/>
        <a:lstStyle/>
        <a:p>
          <a:endParaRPr lang="en-US"/>
        </a:p>
      </dgm:t>
    </dgm:pt>
    <dgm:pt modelId="{11B4641A-F679-4CF1-B205-92EC4A000F9C}" type="pres">
      <dgm:prSet presAssocID="{5D9CA73C-672B-4C8B-85D3-9809AFBD4D0A}" presName="Name0" presStyleCnt="0">
        <dgm:presLayoutVars>
          <dgm:dir/>
          <dgm:resizeHandles val="exact"/>
        </dgm:presLayoutVars>
      </dgm:prSet>
      <dgm:spPr/>
    </dgm:pt>
    <dgm:pt modelId="{9B31D5DC-350F-4C1D-AF8F-9D0DBB624AAE}" type="pres">
      <dgm:prSet presAssocID="{6564C15B-901B-44F1-843A-C7F0CC4CD79F}" presName="composite" presStyleCnt="0"/>
      <dgm:spPr/>
    </dgm:pt>
    <dgm:pt modelId="{AEED9DEB-D22F-44DD-BF76-752700FD37D1}" type="pres">
      <dgm:prSet presAssocID="{6564C15B-901B-44F1-843A-C7F0CC4CD79F}" presName="bgChev" presStyleLbl="node1" presStyleIdx="0" presStyleCnt="5"/>
      <dgm:spPr/>
    </dgm:pt>
    <dgm:pt modelId="{1A88AAB1-0F9C-43BA-81FC-329CADF89657}" type="pres">
      <dgm:prSet presAssocID="{6564C15B-901B-44F1-843A-C7F0CC4CD79F}" presName="txNode" presStyleLbl="fgAcc1" presStyleIdx="0" presStyleCnt="5">
        <dgm:presLayoutVars>
          <dgm:bulletEnabled val="1"/>
        </dgm:presLayoutVars>
      </dgm:prSet>
      <dgm:spPr/>
      <dgm:t>
        <a:bodyPr/>
        <a:lstStyle/>
        <a:p>
          <a:endParaRPr lang="en-US"/>
        </a:p>
      </dgm:t>
    </dgm:pt>
    <dgm:pt modelId="{D5EB5B7F-1A29-4752-AEF7-1254E88355F3}" type="pres">
      <dgm:prSet presAssocID="{4C6683EA-DF77-453F-AE5C-826B30B0F30E}" presName="compositeSpace" presStyleCnt="0"/>
      <dgm:spPr/>
    </dgm:pt>
    <dgm:pt modelId="{6B467E10-AF61-44FC-BF9F-3F2D2BD08F39}" type="pres">
      <dgm:prSet presAssocID="{2FF07CEA-05E1-4E5E-A066-C99930CEAD16}" presName="composite" presStyleCnt="0"/>
      <dgm:spPr/>
    </dgm:pt>
    <dgm:pt modelId="{17089233-0CE1-48B7-A186-3CADA156B76B}" type="pres">
      <dgm:prSet presAssocID="{2FF07CEA-05E1-4E5E-A066-C99930CEAD16}" presName="bgChev" presStyleLbl="node1" presStyleIdx="1" presStyleCnt="5"/>
      <dgm:spPr/>
    </dgm:pt>
    <dgm:pt modelId="{C779DF35-7D9A-40AE-A131-2143514DC175}" type="pres">
      <dgm:prSet presAssocID="{2FF07CEA-05E1-4E5E-A066-C99930CEAD16}" presName="txNode" presStyleLbl="fgAcc1" presStyleIdx="1" presStyleCnt="5">
        <dgm:presLayoutVars>
          <dgm:bulletEnabled val="1"/>
        </dgm:presLayoutVars>
      </dgm:prSet>
      <dgm:spPr/>
      <dgm:t>
        <a:bodyPr/>
        <a:lstStyle/>
        <a:p>
          <a:endParaRPr lang="en-US"/>
        </a:p>
      </dgm:t>
    </dgm:pt>
    <dgm:pt modelId="{DF3D2541-0FAA-4A16-8850-961720DE0FC9}" type="pres">
      <dgm:prSet presAssocID="{214D6F9C-D116-48FA-A0ED-7E00EFD60280}" presName="compositeSpace" presStyleCnt="0"/>
      <dgm:spPr/>
    </dgm:pt>
    <dgm:pt modelId="{9A01EFBF-616D-4428-8015-B8DB3BC96ED3}" type="pres">
      <dgm:prSet presAssocID="{1F9B66E3-1B72-4857-950B-778A56BEADFE}" presName="composite" presStyleCnt="0"/>
      <dgm:spPr/>
    </dgm:pt>
    <dgm:pt modelId="{6494189A-1505-4A23-B83A-380924D269A0}" type="pres">
      <dgm:prSet presAssocID="{1F9B66E3-1B72-4857-950B-778A56BEADFE}" presName="bgChev" presStyleLbl="node1" presStyleIdx="2" presStyleCnt="5"/>
      <dgm:spPr/>
    </dgm:pt>
    <dgm:pt modelId="{41996766-A362-4CCA-9E24-D368384FB7AA}" type="pres">
      <dgm:prSet presAssocID="{1F9B66E3-1B72-4857-950B-778A56BEADFE}" presName="txNode" presStyleLbl="fgAcc1" presStyleIdx="2" presStyleCnt="5">
        <dgm:presLayoutVars>
          <dgm:bulletEnabled val="1"/>
        </dgm:presLayoutVars>
      </dgm:prSet>
      <dgm:spPr/>
      <dgm:t>
        <a:bodyPr/>
        <a:lstStyle/>
        <a:p>
          <a:endParaRPr lang="en-US"/>
        </a:p>
      </dgm:t>
    </dgm:pt>
    <dgm:pt modelId="{159E0698-7FCC-4DB7-82C0-71C152A147D7}" type="pres">
      <dgm:prSet presAssocID="{62A81D1D-931C-40A2-A21E-E6EE00DBEF89}" presName="compositeSpace" presStyleCnt="0"/>
      <dgm:spPr/>
    </dgm:pt>
    <dgm:pt modelId="{7746663B-B211-4F48-8995-78085C9EB826}" type="pres">
      <dgm:prSet presAssocID="{919E75C5-D2B0-4EAC-9876-9DD77D001F41}" presName="composite" presStyleCnt="0"/>
      <dgm:spPr/>
    </dgm:pt>
    <dgm:pt modelId="{79A68600-900D-4B07-8F97-A8672C333AE4}" type="pres">
      <dgm:prSet presAssocID="{919E75C5-D2B0-4EAC-9876-9DD77D001F41}" presName="bgChev" presStyleLbl="node1" presStyleIdx="3" presStyleCnt="5"/>
      <dgm:spPr/>
    </dgm:pt>
    <dgm:pt modelId="{2C7334DE-14EF-4C1B-AD3D-519CB339E4F4}" type="pres">
      <dgm:prSet presAssocID="{919E75C5-D2B0-4EAC-9876-9DD77D001F41}" presName="txNode" presStyleLbl="fgAcc1" presStyleIdx="3" presStyleCnt="5">
        <dgm:presLayoutVars>
          <dgm:bulletEnabled val="1"/>
        </dgm:presLayoutVars>
      </dgm:prSet>
      <dgm:spPr/>
      <dgm:t>
        <a:bodyPr/>
        <a:lstStyle/>
        <a:p>
          <a:endParaRPr lang="en-US"/>
        </a:p>
      </dgm:t>
    </dgm:pt>
    <dgm:pt modelId="{5C0DDE01-DF37-4107-A708-A23FCAB67DB2}" type="pres">
      <dgm:prSet presAssocID="{2FBDB16E-7D40-4B4F-A300-2335BF9E16B2}" presName="compositeSpace" presStyleCnt="0"/>
      <dgm:spPr/>
    </dgm:pt>
    <dgm:pt modelId="{E6E6CC93-C3B1-4998-978F-A3B41639F2EC}" type="pres">
      <dgm:prSet presAssocID="{F9B2D7B7-BA1E-441F-BC2D-FE1CEDFDC0AA}" presName="composite" presStyleCnt="0"/>
      <dgm:spPr/>
    </dgm:pt>
    <dgm:pt modelId="{90BBAD17-42B5-4C08-BB84-7289A0A6F2DE}" type="pres">
      <dgm:prSet presAssocID="{F9B2D7B7-BA1E-441F-BC2D-FE1CEDFDC0AA}" presName="bgChev" presStyleLbl="node1" presStyleIdx="4" presStyleCnt="5"/>
      <dgm:spPr/>
    </dgm:pt>
    <dgm:pt modelId="{108467F0-CE6D-4606-B30A-D47FEF16F761}" type="pres">
      <dgm:prSet presAssocID="{F9B2D7B7-BA1E-441F-BC2D-FE1CEDFDC0AA}" presName="txNode" presStyleLbl="fgAcc1" presStyleIdx="4" presStyleCnt="5">
        <dgm:presLayoutVars>
          <dgm:bulletEnabled val="1"/>
        </dgm:presLayoutVars>
      </dgm:prSet>
      <dgm:spPr/>
      <dgm:t>
        <a:bodyPr/>
        <a:lstStyle/>
        <a:p>
          <a:endParaRPr lang="en-US"/>
        </a:p>
      </dgm:t>
    </dgm:pt>
  </dgm:ptLst>
  <dgm:cxnLst>
    <dgm:cxn modelId="{AE6D9EF7-CC4F-41B8-8A93-676067BF6E2A}" type="presOf" srcId="{5D9CA73C-672B-4C8B-85D3-9809AFBD4D0A}" destId="{11B4641A-F679-4CF1-B205-92EC4A000F9C}" srcOrd="0" destOrd="0" presId="urn:microsoft.com/office/officeart/2005/8/layout/chevronAccent+Icon"/>
    <dgm:cxn modelId="{65681894-F64E-49BE-97B2-5C391906D760}" type="presOf" srcId="{919E75C5-D2B0-4EAC-9876-9DD77D001F41}" destId="{2C7334DE-14EF-4C1B-AD3D-519CB339E4F4}" srcOrd="0" destOrd="0" presId="urn:microsoft.com/office/officeart/2005/8/layout/chevronAccent+Icon"/>
    <dgm:cxn modelId="{CF4293BE-8838-4CA7-BA7E-829D1038C020}" type="presOf" srcId="{F9B2D7B7-BA1E-441F-BC2D-FE1CEDFDC0AA}" destId="{108467F0-CE6D-4606-B30A-D47FEF16F761}" srcOrd="0" destOrd="0" presId="urn:microsoft.com/office/officeart/2005/8/layout/chevronAccent+Icon"/>
    <dgm:cxn modelId="{0DDBC2EB-3DE3-4AEB-9BF9-4699ADB23435}" srcId="{5D9CA73C-672B-4C8B-85D3-9809AFBD4D0A}" destId="{6564C15B-901B-44F1-843A-C7F0CC4CD79F}" srcOrd="0" destOrd="0" parTransId="{4A515796-7539-444C-AA77-4D888C01DA8C}" sibTransId="{4C6683EA-DF77-453F-AE5C-826B30B0F30E}"/>
    <dgm:cxn modelId="{39DC77B8-1F8B-43FF-9244-F53BB13CFF63}" srcId="{5D9CA73C-672B-4C8B-85D3-9809AFBD4D0A}" destId="{919E75C5-D2B0-4EAC-9876-9DD77D001F41}" srcOrd="3" destOrd="0" parTransId="{FAE8B6C3-BA76-492C-8732-40D39B15AD14}" sibTransId="{2FBDB16E-7D40-4B4F-A300-2335BF9E16B2}"/>
    <dgm:cxn modelId="{4530A9D1-1F6C-4046-83CD-6CA230FF4F43}" type="presOf" srcId="{1F9B66E3-1B72-4857-950B-778A56BEADFE}" destId="{41996766-A362-4CCA-9E24-D368384FB7AA}" srcOrd="0" destOrd="0" presId="urn:microsoft.com/office/officeart/2005/8/layout/chevronAccent+Icon"/>
    <dgm:cxn modelId="{8F5A022A-9216-4FF9-BFBB-DA4BDE675CEC}" srcId="{5D9CA73C-672B-4C8B-85D3-9809AFBD4D0A}" destId="{2FF07CEA-05E1-4E5E-A066-C99930CEAD16}" srcOrd="1" destOrd="0" parTransId="{3E80BB83-55E6-43EA-A884-7599925664D8}" sibTransId="{214D6F9C-D116-48FA-A0ED-7E00EFD60280}"/>
    <dgm:cxn modelId="{17F8CD92-F6CC-475C-91D3-DEE8FCA7AE8E}" type="presOf" srcId="{6564C15B-901B-44F1-843A-C7F0CC4CD79F}" destId="{1A88AAB1-0F9C-43BA-81FC-329CADF89657}" srcOrd="0" destOrd="0" presId="urn:microsoft.com/office/officeart/2005/8/layout/chevronAccent+Icon"/>
    <dgm:cxn modelId="{429F932E-3AB6-41CF-9281-0CD4595B1A1C}" type="presOf" srcId="{2FF07CEA-05E1-4E5E-A066-C99930CEAD16}" destId="{C779DF35-7D9A-40AE-A131-2143514DC175}" srcOrd="0" destOrd="0" presId="urn:microsoft.com/office/officeart/2005/8/layout/chevronAccent+Icon"/>
    <dgm:cxn modelId="{F7BB22A9-567C-4497-A46A-BF186C46D9AB}" srcId="{5D9CA73C-672B-4C8B-85D3-9809AFBD4D0A}" destId="{1F9B66E3-1B72-4857-950B-778A56BEADFE}" srcOrd="2" destOrd="0" parTransId="{D6A12754-0E31-4D48-981B-F51025124650}" sibTransId="{62A81D1D-931C-40A2-A21E-E6EE00DBEF89}"/>
    <dgm:cxn modelId="{B8482992-EBAC-43E1-A0A7-D503121764F0}" srcId="{5D9CA73C-672B-4C8B-85D3-9809AFBD4D0A}" destId="{F9B2D7B7-BA1E-441F-BC2D-FE1CEDFDC0AA}" srcOrd="4" destOrd="0" parTransId="{AC8EF9CE-9DA5-481D-B836-E049C32AE95B}" sibTransId="{621BC034-D12E-49E0-A7AF-D6057680B1EC}"/>
    <dgm:cxn modelId="{C4D19241-1022-4064-8378-C1E7D6F359E9}" type="presParOf" srcId="{11B4641A-F679-4CF1-B205-92EC4A000F9C}" destId="{9B31D5DC-350F-4C1D-AF8F-9D0DBB624AAE}" srcOrd="0" destOrd="0" presId="urn:microsoft.com/office/officeart/2005/8/layout/chevronAccent+Icon"/>
    <dgm:cxn modelId="{AF672F77-5AE8-46B2-985D-9F850C21A721}" type="presParOf" srcId="{9B31D5DC-350F-4C1D-AF8F-9D0DBB624AAE}" destId="{AEED9DEB-D22F-44DD-BF76-752700FD37D1}" srcOrd="0" destOrd="0" presId="urn:microsoft.com/office/officeart/2005/8/layout/chevronAccent+Icon"/>
    <dgm:cxn modelId="{599A9E8C-5F00-4FDD-BFC6-0A4AE889CAFC}" type="presParOf" srcId="{9B31D5DC-350F-4C1D-AF8F-9D0DBB624AAE}" destId="{1A88AAB1-0F9C-43BA-81FC-329CADF89657}" srcOrd="1" destOrd="0" presId="urn:microsoft.com/office/officeart/2005/8/layout/chevronAccent+Icon"/>
    <dgm:cxn modelId="{48676B06-7EF9-4673-BB7C-C2A46E70D821}" type="presParOf" srcId="{11B4641A-F679-4CF1-B205-92EC4A000F9C}" destId="{D5EB5B7F-1A29-4752-AEF7-1254E88355F3}" srcOrd="1" destOrd="0" presId="urn:microsoft.com/office/officeart/2005/8/layout/chevronAccent+Icon"/>
    <dgm:cxn modelId="{2B6C6679-259D-4763-A1E0-FABAE827E04D}" type="presParOf" srcId="{11B4641A-F679-4CF1-B205-92EC4A000F9C}" destId="{6B467E10-AF61-44FC-BF9F-3F2D2BD08F39}" srcOrd="2" destOrd="0" presId="urn:microsoft.com/office/officeart/2005/8/layout/chevronAccent+Icon"/>
    <dgm:cxn modelId="{788325BA-7065-4446-8C04-665BCECB7BDE}" type="presParOf" srcId="{6B467E10-AF61-44FC-BF9F-3F2D2BD08F39}" destId="{17089233-0CE1-48B7-A186-3CADA156B76B}" srcOrd="0" destOrd="0" presId="urn:microsoft.com/office/officeart/2005/8/layout/chevronAccent+Icon"/>
    <dgm:cxn modelId="{AF7E63EF-401B-4A5B-A7A1-CBDE64DC20EC}" type="presParOf" srcId="{6B467E10-AF61-44FC-BF9F-3F2D2BD08F39}" destId="{C779DF35-7D9A-40AE-A131-2143514DC175}" srcOrd="1" destOrd="0" presId="urn:microsoft.com/office/officeart/2005/8/layout/chevronAccent+Icon"/>
    <dgm:cxn modelId="{5423D3B2-AC8B-499D-943A-5924F99F5E4C}" type="presParOf" srcId="{11B4641A-F679-4CF1-B205-92EC4A000F9C}" destId="{DF3D2541-0FAA-4A16-8850-961720DE0FC9}" srcOrd="3" destOrd="0" presId="urn:microsoft.com/office/officeart/2005/8/layout/chevronAccent+Icon"/>
    <dgm:cxn modelId="{F637864F-CEB6-4BF7-9D60-85A8CCBCF05F}" type="presParOf" srcId="{11B4641A-F679-4CF1-B205-92EC4A000F9C}" destId="{9A01EFBF-616D-4428-8015-B8DB3BC96ED3}" srcOrd="4" destOrd="0" presId="urn:microsoft.com/office/officeart/2005/8/layout/chevronAccent+Icon"/>
    <dgm:cxn modelId="{58ABA8F5-6ACD-4950-8B98-CD9E09E8EE8B}" type="presParOf" srcId="{9A01EFBF-616D-4428-8015-B8DB3BC96ED3}" destId="{6494189A-1505-4A23-B83A-380924D269A0}" srcOrd="0" destOrd="0" presId="urn:microsoft.com/office/officeart/2005/8/layout/chevronAccent+Icon"/>
    <dgm:cxn modelId="{B9C48DEA-67BC-4AA5-9F27-DB0E781FB3DB}" type="presParOf" srcId="{9A01EFBF-616D-4428-8015-B8DB3BC96ED3}" destId="{41996766-A362-4CCA-9E24-D368384FB7AA}" srcOrd="1" destOrd="0" presId="urn:microsoft.com/office/officeart/2005/8/layout/chevronAccent+Icon"/>
    <dgm:cxn modelId="{D6CF3F9C-6218-4ED1-8F37-8D9DDD0FC3A8}" type="presParOf" srcId="{11B4641A-F679-4CF1-B205-92EC4A000F9C}" destId="{159E0698-7FCC-4DB7-82C0-71C152A147D7}" srcOrd="5" destOrd="0" presId="urn:microsoft.com/office/officeart/2005/8/layout/chevronAccent+Icon"/>
    <dgm:cxn modelId="{AA709673-36ED-4B68-998F-963DB54B4FF8}" type="presParOf" srcId="{11B4641A-F679-4CF1-B205-92EC4A000F9C}" destId="{7746663B-B211-4F48-8995-78085C9EB826}" srcOrd="6" destOrd="0" presId="urn:microsoft.com/office/officeart/2005/8/layout/chevronAccent+Icon"/>
    <dgm:cxn modelId="{C3A59040-9F5B-47A2-9A85-6928DCFE147F}" type="presParOf" srcId="{7746663B-B211-4F48-8995-78085C9EB826}" destId="{79A68600-900D-4B07-8F97-A8672C333AE4}" srcOrd="0" destOrd="0" presId="urn:microsoft.com/office/officeart/2005/8/layout/chevronAccent+Icon"/>
    <dgm:cxn modelId="{40A7FF29-018E-4524-8839-43386D45E84C}" type="presParOf" srcId="{7746663B-B211-4F48-8995-78085C9EB826}" destId="{2C7334DE-14EF-4C1B-AD3D-519CB339E4F4}" srcOrd="1" destOrd="0" presId="urn:microsoft.com/office/officeart/2005/8/layout/chevronAccent+Icon"/>
    <dgm:cxn modelId="{41D33A18-1E0D-45DF-A7C4-3CC3469A89E5}" type="presParOf" srcId="{11B4641A-F679-4CF1-B205-92EC4A000F9C}" destId="{5C0DDE01-DF37-4107-A708-A23FCAB67DB2}" srcOrd="7" destOrd="0" presId="urn:microsoft.com/office/officeart/2005/8/layout/chevronAccent+Icon"/>
    <dgm:cxn modelId="{57F90A13-58E9-496A-A3DB-59BB25171D15}" type="presParOf" srcId="{11B4641A-F679-4CF1-B205-92EC4A000F9C}" destId="{E6E6CC93-C3B1-4998-978F-A3B41639F2EC}" srcOrd="8" destOrd="0" presId="urn:microsoft.com/office/officeart/2005/8/layout/chevronAccent+Icon"/>
    <dgm:cxn modelId="{29EC396C-3596-4BF5-B329-07E8DE626EB4}" type="presParOf" srcId="{E6E6CC93-C3B1-4998-978F-A3B41639F2EC}" destId="{90BBAD17-42B5-4C08-BB84-7289A0A6F2DE}" srcOrd="0" destOrd="0" presId="urn:microsoft.com/office/officeart/2005/8/layout/chevronAccent+Icon"/>
    <dgm:cxn modelId="{DEB16038-0895-4932-89C4-6FF40DE53179}" type="presParOf" srcId="{E6E6CC93-C3B1-4998-978F-A3B41639F2EC}" destId="{108467F0-CE6D-4606-B30A-D47FEF16F76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8CB42-D4F3-4956-8569-008CE685AEED}">
      <dsp:nvSpPr>
        <dsp:cNvPr id="0" name=""/>
        <dsp:cNvSpPr/>
      </dsp:nvSpPr>
      <dsp:spPr>
        <a:xfrm>
          <a:off x="0" y="395585"/>
          <a:ext cx="5226424" cy="579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AEE49E-CF8E-442A-A596-A5B4FE2F5C00}">
      <dsp:nvSpPr>
        <dsp:cNvPr id="0" name=""/>
        <dsp:cNvSpPr/>
      </dsp:nvSpPr>
      <dsp:spPr>
        <a:xfrm>
          <a:off x="261321" y="56105"/>
          <a:ext cx="3658496" cy="6789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282" tIns="0" rIns="138282" bIns="0" numCol="1" spcCol="1270" anchor="ctr" anchorCtr="0">
          <a:noAutofit/>
        </a:bodyPr>
        <a:lstStyle/>
        <a:p>
          <a:pPr lvl="0" algn="l" defTabSz="1022350">
            <a:lnSpc>
              <a:spcPct val="90000"/>
            </a:lnSpc>
            <a:spcBef>
              <a:spcPct val="0"/>
            </a:spcBef>
            <a:spcAft>
              <a:spcPct val="35000"/>
            </a:spcAft>
          </a:pPr>
          <a:r>
            <a:rPr lang="en-US" sz="2300" kern="1200" dirty="0" smtClean="0"/>
            <a:t>Comply with state statutes</a:t>
          </a:r>
          <a:endParaRPr lang="en-US" sz="2300" kern="1200" dirty="0"/>
        </a:p>
      </dsp:txBody>
      <dsp:txXfrm>
        <a:off x="294465" y="89249"/>
        <a:ext cx="3592208" cy="612672"/>
      </dsp:txXfrm>
    </dsp:sp>
    <dsp:sp modelId="{895F0E58-58B9-4AB0-BBE6-CD9D6E9CBAB3}">
      <dsp:nvSpPr>
        <dsp:cNvPr id="0" name=""/>
        <dsp:cNvSpPr/>
      </dsp:nvSpPr>
      <dsp:spPr>
        <a:xfrm>
          <a:off x="0" y="1438865"/>
          <a:ext cx="5226424" cy="579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AA1D41-D822-4EB6-81A0-6969C6566871}">
      <dsp:nvSpPr>
        <dsp:cNvPr id="0" name=""/>
        <dsp:cNvSpPr/>
      </dsp:nvSpPr>
      <dsp:spPr>
        <a:xfrm>
          <a:off x="261321" y="1099385"/>
          <a:ext cx="3658496" cy="6789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282" tIns="0" rIns="138282" bIns="0" numCol="1" spcCol="1270" anchor="ctr" anchorCtr="0">
          <a:noAutofit/>
        </a:bodyPr>
        <a:lstStyle/>
        <a:p>
          <a:pPr lvl="0" algn="l" defTabSz="1022350">
            <a:lnSpc>
              <a:spcPct val="90000"/>
            </a:lnSpc>
            <a:spcBef>
              <a:spcPct val="0"/>
            </a:spcBef>
            <a:spcAft>
              <a:spcPct val="35000"/>
            </a:spcAft>
          </a:pPr>
          <a:r>
            <a:rPr lang="en-US" sz="2300" kern="1200" dirty="0" smtClean="0"/>
            <a:t>Suggest election strategies</a:t>
          </a:r>
          <a:endParaRPr lang="en-US" sz="2300" kern="1200" dirty="0"/>
        </a:p>
      </dsp:txBody>
      <dsp:txXfrm>
        <a:off x="294465" y="1132529"/>
        <a:ext cx="3592208" cy="612672"/>
      </dsp:txXfrm>
    </dsp:sp>
    <dsp:sp modelId="{6F8AD486-5E13-4285-B07F-00B841D505C8}">
      <dsp:nvSpPr>
        <dsp:cNvPr id="0" name=""/>
        <dsp:cNvSpPr/>
      </dsp:nvSpPr>
      <dsp:spPr>
        <a:xfrm>
          <a:off x="0" y="2482145"/>
          <a:ext cx="5226424" cy="579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FCB322-3D95-4E8A-9F83-2DDEE39DAFD7}">
      <dsp:nvSpPr>
        <dsp:cNvPr id="0" name=""/>
        <dsp:cNvSpPr/>
      </dsp:nvSpPr>
      <dsp:spPr>
        <a:xfrm>
          <a:off x="261321" y="2142665"/>
          <a:ext cx="3658496" cy="6789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282" tIns="0" rIns="138282" bIns="0" numCol="1" spcCol="1270" anchor="ctr" anchorCtr="0">
          <a:noAutofit/>
        </a:bodyPr>
        <a:lstStyle/>
        <a:p>
          <a:pPr lvl="0" algn="l" defTabSz="1022350">
            <a:lnSpc>
              <a:spcPct val="90000"/>
            </a:lnSpc>
            <a:spcBef>
              <a:spcPct val="0"/>
            </a:spcBef>
            <a:spcAft>
              <a:spcPct val="35000"/>
            </a:spcAft>
          </a:pPr>
          <a:r>
            <a:rPr lang="en-US" sz="2300" kern="1200" dirty="0" smtClean="0"/>
            <a:t>Publicize election</a:t>
          </a:r>
          <a:endParaRPr lang="en-US" sz="2300" kern="1200" dirty="0"/>
        </a:p>
      </dsp:txBody>
      <dsp:txXfrm>
        <a:off x="294465" y="2175809"/>
        <a:ext cx="359220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551AC-3179-43AB-847D-92884EA27C44}">
      <dsp:nvSpPr>
        <dsp:cNvPr id="0" name=""/>
        <dsp:cNvSpPr/>
      </dsp:nvSpPr>
      <dsp:spPr>
        <a:xfrm>
          <a:off x="3031" y="711998"/>
          <a:ext cx="1378565" cy="73439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Early Fall</a:t>
          </a:r>
          <a:endParaRPr lang="en-US" sz="1700" kern="1200" dirty="0"/>
        </a:p>
      </dsp:txBody>
      <dsp:txXfrm>
        <a:off x="3031" y="711998"/>
        <a:ext cx="1378565" cy="489600"/>
      </dsp:txXfrm>
    </dsp:sp>
    <dsp:sp modelId="{9DBA78B6-5E84-41A1-83E4-2BAEEB70DCC3}">
      <dsp:nvSpPr>
        <dsp:cNvPr id="0" name=""/>
        <dsp:cNvSpPr/>
      </dsp:nvSpPr>
      <dsp:spPr>
        <a:xfrm>
          <a:off x="285388" y="1201598"/>
          <a:ext cx="1378565" cy="15606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Review election process</a:t>
          </a:r>
          <a:endParaRPr lang="en-US" sz="1700" kern="1200" dirty="0"/>
        </a:p>
        <a:p>
          <a:pPr marL="171450" lvl="1" indent="-171450" algn="l" defTabSz="755650">
            <a:lnSpc>
              <a:spcPct val="90000"/>
            </a:lnSpc>
            <a:spcBef>
              <a:spcPct val="0"/>
            </a:spcBef>
            <a:spcAft>
              <a:spcPct val="15000"/>
            </a:spcAft>
            <a:buChar char="••"/>
          </a:pPr>
          <a:r>
            <a:rPr lang="en-US" sz="1700" kern="1200" dirty="0" smtClean="0"/>
            <a:t>Set date, deadlines</a:t>
          </a:r>
          <a:endParaRPr lang="en-US" sz="1700" kern="1200" dirty="0"/>
        </a:p>
      </dsp:txBody>
      <dsp:txXfrm>
        <a:off x="325765" y="1241975"/>
        <a:ext cx="1297811" cy="1479846"/>
      </dsp:txXfrm>
    </dsp:sp>
    <dsp:sp modelId="{E40D7002-354F-4BDC-BC9D-C397CC38FC52}">
      <dsp:nvSpPr>
        <dsp:cNvPr id="0" name=""/>
        <dsp:cNvSpPr/>
      </dsp:nvSpPr>
      <dsp:spPr>
        <a:xfrm>
          <a:off x="1590582" y="785187"/>
          <a:ext cx="443049" cy="34322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90582" y="853831"/>
        <a:ext cx="340082" cy="205934"/>
      </dsp:txXfrm>
    </dsp:sp>
    <dsp:sp modelId="{00516EC7-43B1-4591-A71E-FDD01E4C9318}">
      <dsp:nvSpPr>
        <dsp:cNvPr id="0" name=""/>
        <dsp:cNvSpPr/>
      </dsp:nvSpPr>
      <dsp:spPr>
        <a:xfrm>
          <a:off x="2217539" y="711998"/>
          <a:ext cx="1378565" cy="73439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November</a:t>
          </a:r>
          <a:endParaRPr lang="en-US" sz="1700" kern="1200" dirty="0"/>
        </a:p>
      </dsp:txBody>
      <dsp:txXfrm>
        <a:off x="2217539" y="711998"/>
        <a:ext cx="1378565" cy="489600"/>
      </dsp:txXfrm>
    </dsp:sp>
    <dsp:sp modelId="{A8FB24E4-4F6B-4611-9BFE-2429992FB261}">
      <dsp:nvSpPr>
        <dsp:cNvPr id="0" name=""/>
        <dsp:cNvSpPr/>
      </dsp:nvSpPr>
      <dsp:spPr>
        <a:xfrm>
          <a:off x="2499895" y="1201598"/>
          <a:ext cx="1378565" cy="15606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Select nominees</a:t>
          </a:r>
          <a:endParaRPr lang="en-US" sz="1700" kern="1200" dirty="0"/>
        </a:p>
      </dsp:txBody>
      <dsp:txXfrm>
        <a:off x="2540272" y="1241975"/>
        <a:ext cx="1297811" cy="1479846"/>
      </dsp:txXfrm>
    </dsp:sp>
    <dsp:sp modelId="{97AF013A-477F-4371-B380-51195C39E7CA}">
      <dsp:nvSpPr>
        <dsp:cNvPr id="0" name=""/>
        <dsp:cNvSpPr/>
      </dsp:nvSpPr>
      <dsp:spPr>
        <a:xfrm>
          <a:off x="3805089" y="785187"/>
          <a:ext cx="443049" cy="34322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05089" y="853831"/>
        <a:ext cx="340082" cy="205934"/>
      </dsp:txXfrm>
    </dsp:sp>
    <dsp:sp modelId="{A41A2B27-1605-4CB6-AEB5-A3881D5083B8}">
      <dsp:nvSpPr>
        <dsp:cNvPr id="0" name=""/>
        <dsp:cNvSpPr/>
      </dsp:nvSpPr>
      <dsp:spPr>
        <a:xfrm>
          <a:off x="4432046" y="711998"/>
          <a:ext cx="1378565" cy="73439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December</a:t>
          </a:r>
          <a:endParaRPr lang="en-US" sz="1700" kern="1200" dirty="0"/>
        </a:p>
      </dsp:txBody>
      <dsp:txXfrm>
        <a:off x="4432046" y="711998"/>
        <a:ext cx="1378565" cy="489600"/>
      </dsp:txXfrm>
    </dsp:sp>
    <dsp:sp modelId="{A96566C9-BB3A-47E0-B26F-FFEA95930261}">
      <dsp:nvSpPr>
        <dsp:cNvPr id="0" name=""/>
        <dsp:cNvSpPr/>
      </dsp:nvSpPr>
      <dsp:spPr>
        <a:xfrm>
          <a:off x="4714402" y="1201598"/>
          <a:ext cx="1378565" cy="15606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Publish public notice</a:t>
          </a:r>
          <a:endParaRPr lang="en-US" sz="1700" kern="1200" dirty="0"/>
        </a:p>
        <a:p>
          <a:pPr marL="171450" lvl="1" indent="-171450" algn="l" defTabSz="755650">
            <a:lnSpc>
              <a:spcPct val="90000"/>
            </a:lnSpc>
            <a:spcBef>
              <a:spcPct val="0"/>
            </a:spcBef>
            <a:spcAft>
              <a:spcPct val="15000"/>
            </a:spcAft>
            <a:buChar char="••"/>
          </a:pPr>
          <a:r>
            <a:rPr lang="en-US" sz="1700" kern="1200" dirty="0" smtClean="0"/>
            <a:t>Publicize election</a:t>
          </a:r>
          <a:endParaRPr lang="en-US" sz="1700" kern="1200" dirty="0"/>
        </a:p>
      </dsp:txBody>
      <dsp:txXfrm>
        <a:off x="4754779" y="1241975"/>
        <a:ext cx="1297811" cy="1479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99558-ED79-4A85-9E25-475A54FFCE94}">
      <dsp:nvSpPr>
        <dsp:cNvPr id="0" name=""/>
        <dsp:cNvSpPr/>
      </dsp:nvSpPr>
      <dsp:spPr>
        <a:xfrm>
          <a:off x="0" y="312902"/>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DA09C2E-5E84-459E-8997-333C12104B1F}">
      <dsp:nvSpPr>
        <dsp:cNvPr id="0" name=""/>
        <dsp:cNvSpPr/>
      </dsp:nvSpPr>
      <dsp:spPr>
        <a:xfrm>
          <a:off x="282836" y="121022"/>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lvl="0" algn="l" defTabSz="577850">
            <a:lnSpc>
              <a:spcPct val="90000"/>
            </a:lnSpc>
            <a:spcBef>
              <a:spcPct val="0"/>
            </a:spcBef>
            <a:spcAft>
              <a:spcPct val="35000"/>
            </a:spcAft>
          </a:pPr>
          <a:r>
            <a:rPr lang="en-US" sz="1300" kern="1200" dirty="0" smtClean="0"/>
            <a:t>Online system</a:t>
          </a:r>
          <a:endParaRPr lang="en-US" sz="1300" kern="1200" dirty="0"/>
        </a:p>
      </dsp:txBody>
      <dsp:txXfrm>
        <a:off x="301570" y="139756"/>
        <a:ext cx="3922243" cy="346292"/>
      </dsp:txXfrm>
    </dsp:sp>
    <dsp:sp modelId="{DC2939D3-CF4A-4504-BDC7-55073C45C9D4}">
      <dsp:nvSpPr>
        <dsp:cNvPr id="0" name=""/>
        <dsp:cNvSpPr/>
      </dsp:nvSpPr>
      <dsp:spPr>
        <a:xfrm>
          <a:off x="0" y="902582"/>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13AF495-739B-4808-99CD-AB49F56C9E67}">
      <dsp:nvSpPr>
        <dsp:cNvPr id="0" name=""/>
        <dsp:cNvSpPr/>
      </dsp:nvSpPr>
      <dsp:spPr>
        <a:xfrm>
          <a:off x="282836" y="710702"/>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lvl="0" algn="l" defTabSz="577850">
            <a:lnSpc>
              <a:spcPct val="90000"/>
            </a:lnSpc>
            <a:spcBef>
              <a:spcPct val="0"/>
            </a:spcBef>
            <a:spcAft>
              <a:spcPct val="35000"/>
            </a:spcAft>
          </a:pPr>
          <a:r>
            <a:rPr lang="en-US" sz="1300" kern="1200" dirty="0" smtClean="0"/>
            <a:t>Official ballot boxes</a:t>
          </a:r>
          <a:endParaRPr lang="en-US" sz="1300" kern="1200" dirty="0"/>
        </a:p>
      </dsp:txBody>
      <dsp:txXfrm>
        <a:off x="301570" y="729436"/>
        <a:ext cx="3922243" cy="346292"/>
      </dsp:txXfrm>
    </dsp:sp>
    <dsp:sp modelId="{9A0D7A09-A9E0-4BFA-92C3-D877DC597E36}">
      <dsp:nvSpPr>
        <dsp:cNvPr id="0" name=""/>
        <dsp:cNvSpPr/>
      </dsp:nvSpPr>
      <dsp:spPr>
        <a:xfrm>
          <a:off x="0" y="1492262"/>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30977F-CBCF-4AAC-B93C-9303F6E5E2F2}">
      <dsp:nvSpPr>
        <dsp:cNvPr id="0" name=""/>
        <dsp:cNvSpPr/>
      </dsp:nvSpPr>
      <dsp:spPr>
        <a:xfrm>
          <a:off x="282836" y="130038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lvl="0" algn="l" defTabSz="577850">
            <a:lnSpc>
              <a:spcPct val="90000"/>
            </a:lnSpc>
            <a:spcBef>
              <a:spcPct val="0"/>
            </a:spcBef>
            <a:spcAft>
              <a:spcPct val="35000"/>
            </a:spcAft>
          </a:pPr>
          <a:r>
            <a:rPr lang="en-US" sz="1300" kern="1200" dirty="0" smtClean="0"/>
            <a:t>Clear instructions</a:t>
          </a:r>
          <a:endParaRPr lang="en-US" sz="1300" kern="1200" dirty="0"/>
        </a:p>
      </dsp:txBody>
      <dsp:txXfrm>
        <a:off x="301570" y="1319117"/>
        <a:ext cx="3922243" cy="346292"/>
      </dsp:txXfrm>
    </dsp:sp>
    <dsp:sp modelId="{01A254EC-1647-4014-B91B-AF59B5FE41A4}">
      <dsp:nvSpPr>
        <dsp:cNvPr id="0" name=""/>
        <dsp:cNvSpPr/>
      </dsp:nvSpPr>
      <dsp:spPr>
        <a:xfrm>
          <a:off x="0" y="2081943"/>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F71923E-1021-41FD-9A35-305193D786D8}">
      <dsp:nvSpPr>
        <dsp:cNvPr id="0" name=""/>
        <dsp:cNvSpPr/>
      </dsp:nvSpPr>
      <dsp:spPr>
        <a:xfrm>
          <a:off x="282836" y="189006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lvl="0" algn="l" defTabSz="577850">
            <a:lnSpc>
              <a:spcPct val="90000"/>
            </a:lnSpc>
            <a:spcBef>
              <a:spcPct val="0"/>
            </a:spcBef>
            <a:spcAft>
              <a:spcPct val="35000"/>
            </a:spcAft>
          </a:pPr>
          <a:r>
            <a:rPr lang="en-US" sz="1300" kern="1200" dirty="0" smtClean="0"/>
            <a:t>Official observer during tally</a:t>
          </a:r>
          <a:endParaRPr lang="en-US" sz="1300" kern="1200" dirty="0"/>
        </a:p>
      </dsp:txBody>
      <dsp:txXfrm>
        <a:off x="301570" y="1908797"/>
        <a:ext cx="3922243" cy="346292"/>
      </dsp:txXfrm>
    </dsp:sp>
    <dsp:sp modelId="{961C3879-FB5C-4506-875C-75C1BA83C603}">
      <dsp:nvSpPr>
        <dsp:cNvPr id="0" name=""/>
        <dsp:cNvSpPr/>
      </dsp:nvSpPr>
      <dsp:spPr>
        <a:xfrm>
          <a:off x="0" y="2671623"/>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FAEC1FC-9291-496B-A717-DD24A64622F4}">
      <dsp:nvSpPr>
        <dsp:cNvPr id="0" name=""/>
        <dsp:cNvSpPr/>
      </dsp:nvSpPr>
      <dsp:spPr>
        <a:xfrm>
          <a:off x="282836" y="247974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lvl="0" algn="l" defTabSz="577850">
            <a:lnSpc>
              <a:spcPct val="90000"/>
            </a:lnSpc>
            <a:spcBef>
              <a:spcPct val="0"/>
            </a:spcBef>
            <a:spcAft>
              <a:spcPct val="35000"/>
            </a:spcAft>
          </a:pPr>
          <a:r>
            <a:rPr lang="en-US" sz="1300" kern="1200" dirty="0" smtClean="0"/>
            <a:t>Ensure one vote per person</a:t>
          </a:r>
          <a:endParaRPr lang="en-US" sz="1300" kern="1200" dirty="0"/>
        </a:p>
      </dsp:txBody>
      <dsp:txXfrm>
        <a:off x="301570" y="2498477"/>
        <a:ext cx="3922243" cy="346292"/>
      </dsp:txXfrm>
    </dsp:sp>
    <dsp:sp modelId="{9BE98A19-9F91-483C-9894-F9C93278173A}">
      <dsp:nvSpPr>
        <dsp:cNvPr id="0" name=""/>
        <dsp:cNvSpPr/>
      </dsp:nvSpPr>
      <dsp:spPr>
        <a:xfrm>
          <a:off x="0" y="3261303"/>
          <a:ext cx="5656731" cy="3276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C6E0E17-1866-4DE9-A6C1-FDD6501A8BCC}">
      <dsp:nvSpPr>
        <dsp:cNvPr id="0" name=""/>
        <dsp:cNvSpPr/>
      </dsp:nvSpPr>
      <dsp:spPr>
        <a:xfrm>
          <a:off x="282836" y="3069423"/>
          <a:ext cx="3959711" cy="383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668" tIns="0" rIns="149668" bIns="0" numCol="1" spcCol="1270" anchor="ctr" anchorCtr="0">
          <a:noAutofit/>
        </a:bodyPr>
        <a:lstStyle/>
        <a:p>
          <a:pPr lvl="0" algn="l" defTabSz="577850">
            <a:lnSpc>
              <a:spcPct val="90000"/>
            </a:lnSpc>
            <a:spcBef>
              <a:spcPct val="0"/>
            </a:spcBef>
            <a:spcAft>
              <a:spcPct val="35000"/>
            </a:spcAft>
          </a:pPr>
          <a:r>
            <a:rPr lang="en-US" sz="1300" kern="1200" dirty="0" smtClean="0"/>
            <a:t>Certify results</a:t>
          </a:r>
          <a:endParaRPr lang="en-US" sz="1300" kern="1200" dirty="0"/>
        </a:p>
      </dsp:txBody>
      <dsp:txXfrm>
        <a:off x="301570" y="3088157"/>
        <a:ext cx="3922243"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D9DEB-D22F-44DD-BF76-752700FD37D1}">
      <dsp:nvSpPr>
        <dsp:cNvPr id="0" name=""/>
        <dsp:cNvSpPr/>
      </dsp:nvSpPr>
      <dsp:spPr>
        <a:xfrm>
          <a:off x="1321"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A88AAB1-0F9C-43BA-81FC-329CADF89657}">
      <dsp:nvSpPr>
        <dsp:cNvPr id="0" name=""/>
        <dsp:cNvSpPr/>
      </dsp:nvSpPr>
      <dsp:spPr>
        <a:xfrm>
          <a:off x="395770"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Notify candidates</a:t>
          </a:r>
          <a:endParaRPr lang="en-US" sz="1200" kern="1200" dirty="0"/>
        </a:p>
      </dsp:txBody>
      <dsp:txXfrm>
        <a:off x="412493" y="1277492"/>
        <a:ext cx="1215643" cy="537519"/>
      </dsp:txXfrm>
    </dsp:sp>
    <dsp:sp modelId="{17089233-0CE1-48B7-A186-3CADA156B76B}">
      <dsp:nvSpPr>
        <dsp:cNvPr id="0" name=""/>
        <dsp:cNvSpPr/>
      </dsp:nvSpPr>
      <dsp:spPr>
        <a:xfrm>
          <a:off x="1690879"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79DF35-7D9A-40AE-A131-2143514DC175}">
      <dsp:nvSpPr>
        <dsp:cNvPr id="0" name=""/>
        <dsp:cNvSpPr/>
      </dsp:nvSpPr>
      <dsp:spPr>
        <a:xfrm>
          <a:off x="2085328"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Enter data</a:t>
          </a:r>
          <a:endParaRPr lang="en-US" sz="1200" kern="1200" dirty="0"/>
        </a:p>
      </dsp:txBody>
      <dsp:txXfrm>
        <a:off x="2102051" y="1277492"/>
        <a:ext cx="1215643" cy="537519"/>
      </dsp:txXfrm>
    </dsp:sp>
    <dsp:sp modelId="{6494189A-1505-4A23-B83A-380924D269A0}">
      <dsp:nvSpPr>
        <dsp:cNvPr id="0" name=""/>
        <dsp:cNvSpPr/>
      </dsp:nvSpPr>
      <dsp:spPr>
        <a:xfrm>
          <a:off x="3380436"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996766-A362-4CCA-9E24-D368384FB7AA}">
      <dsp:nvSpPr>
        <dsp:cNvPr id="0" name=""/>
        <dsp:cNvSpPr/>
      </dsp:nvSpPr>
      <dsp:spPr>
        <a:xfrm>
          <a:off x="3774885"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Elect officers</a:t>
          </a:r>
          <a:endParaRPr lang="en-US" sz="1200" kern="1200" dirty="0"/>
        </a:p>
      </dsp:txBody>
      <dsp:txXfrm>
        <a:off x="3791608" y="1277492"/>
        <a:ext cx="1215643" cy="537519"/>
      </dsp:txXfrm>
    </dsp:sp>
    <dsp:sp modelId="{79A68600-900D-4B07-8F97-A8672C333AE4}">
      <dsp:nvSpPr>
        <dsp:cNvPr id="0" name=""/>
        <dsp:cNvSpPr/>
      </dsp:nvSpPr>
      <dsp:spPr>
        <a:xfrm>
          <a:off x="5069994"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7334DE-14EF-4C1B-AD3D-519CB339E4F4}">
      <dsp:nvSpPr>
        <dsp:cNvPr id="0" name=""/>
        <dsp:cNvSpPr/>
      </dsp:nvSpPr>
      <dsp:spPr>
        <a:xfrm>
          <a:off x="5464443"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Take oath of office</a:t>
          </a:r>
          <a:endParaRPr lang="en-US" sz="1200" kern="1200" dirty="0"/>
        </a:p>
      </dsp:txBody>
      <dsp:txXfrm>
        <a:off x="5481166" y="1277492"/>
        <a:ext cx="1215643" cy="537519"/>
      </dsp:txXfrm>
    </dsp:sp>
    <dsp:sp modelId="{90BBAD17-42B5-4C08-BB84-7289A0A6F2DE}">
      <dsp:nvSpPr>
        <dsp:cNvPr id="0" name=""/>
        <dsp:cNvSpPr/>
      </dsp:nvSpPr>
      <dsp:spPr>
        <a:xfrm>
          <a:off x="6759552" y="1118027"/>
          <a:ext cx="1479184" cy="570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8467F0-CE6D-4606-B30A-D47FEF16F761}">
      <dsp:nvSpPr>
        <dsp:cNvPr id="0" name=""/>
        <dsp:cNvSpPr/>
      </dsp:nvSpPr>
      <dsp:spPr>
        <a:xfrm>
          <a:off x="7154001" y="1260769"/>
          <a:ext cx="1249089" cy="570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Term begins March 1</a:t>
          </a:r>
          <a:endParaRPr lang="en-US" sz="1200" kern="1200" dirty="0"/>
        </a:p>
      </dsp:txBody>
      <dsp:txXfrm>
        <a:off x="7170724" y="1277492"/>
        <a:ext cx="1215643" cy="5375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0DDC4-689E-4C6F-8F13-2EAD649CB445}"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E9F36-4972-446D-BC93-7ADCBB17B3A7}" type="slidenum">
              <a:rPr lang="en-US" smtClean="0"/>
              <a:t>‹#›</a:t>
            </a:fld>
            <a:endParaRPr lang="en-US"/>
          </a:p>
        </p:txBody>
      </p:sp>
    </p:spTree>
    <p:extLst>
      <p:ext uri="{BB962C8B-B14F-4D97-AF65-F5344CB8AC3E}">
        <p14:creationId xmlns:p14="http://schemas.microsoft.com/office/powerpoint/2010/main" val="209339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Council members are elected and appointed public officials.</a:t>
            </a:r>
          </a:p>
          <a:p>
            <a:r>
              <a:rPr lang="en-US" altLang="en-US" dirty="0" smtClean="0"/>
              <a:t>The Revised Statutes of Missouri require county extension councils to organize and conduct an election of membership each January.</a:t>
            </a:r>
          </a:p>
          <a:p>
            <a:r>
              <a:rPr lang="en-US" altLang="en-US" dirty="0" smtClean="0"/>
              <a:t>All citizens of voting age are eligible to vote in the election.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a:t>
            </a:fld>
            <a:endParaRPr lang="en-US"/>
          </a:p>
        </p:txBody>
      </p:sp>
    </p:spTree>
    <p:extLst>
      <p:ext uri="{BB962C8B-B14F-4D97-AF65-F5344CB8AC3E}">
        <p14:creationId xmlns:p14="http://schemas.microsoft.com/office/powerpoint/2010/main" val="80484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county Extension councils carry out elections is not described in the statutes. The University has created an on-line voting system</a:t>
            </a:r>
            <a:r>
              <a:rPr lang="en-US" altLang="en-US" baseline="0" dirty="0" smtClean="0"/>
              <a:t>.  Using the system helps ensure that your election is in compliance with state statutes.  </a:t>
            </a:r>
          </a:p>
          <a:p>
            <a:r>
              <a:rPr lang="en-US" altLang="en-US" baseline="0" dirty="0" smtClean="0"/>
              <a:t>Other options include:</a:t>
            </a:r>
            <a:endParaRPr lang="en-US" altLang="en-US" dirty="0" smtClean="0"/>
          </a:p>
          <a:p>
            <a:r>
              <a:rPr lang="en-US" altLang="en-US" dirty="0" smtClean="0"/>
              <a:t>Walk-in balloting. Ballot boxes are placed in the Extension center and at locations within each district. Ballot boxes also may be placed in county or municipal offices, banks and other places frequented by voters. Ballot boxes must be secured through such means as a locked box or the use of voting monitors.</a:t>
            </a:r>
          </a:p>
          <a:p>
            <a:r>
              <a:rPr lang="en-US" altLang="en-US" dirty="0" smtClean="0"/>
              <a:t>Balloting via local newspapers. Ballots are published in local newspapers with eligible voters returning the ballots in person or by mail. Ballots may be published in any newspaper serving the county. </a:t>
            </a:r>
          </a:p>
          <a:p>
            <a:r>
              <a:rPr lang="en-US" altLang="en-US" dirty="0" smtClean="0"/>
              <a:t>Balloting by mail. Ballots are mailed to eligible voters with instructions to return ballots to the Extension center by mail or in person. Provide a deadline by which returned ballots must be postmarked.</a:t>
            </a:r>
          </a:p>
          <a:p>
            <a:r>
              <a:rPr lang="en-US" altLang="en-US" dirty="0" smtClean="0">
                <a:cs typeface="Times New Roman" panose="02020603050405020304" pitchFamily="18" charset="0"/>
              </a:rPr>
              <a:t>Because the statutes require an election process that is open to all citizens, it is recommended that councils use a combination of voting strategies to provide the greatest opportunity for participation among eligible voters in a cost-effective manner.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10</a:t>
            </a:fld>
            <a:endParaRPr lang="en-US"/>
          </a:p>
        </p:txBody>
      </p:sp>
    </p:spTree>
    <p:extLst>
      <p:ext uri="{BB962C8B-B14F-4D97-AF65-F5344CB8AC3E}">
        <p14:creationId xmlns:p14="http://schemas.microsoft.com/office/powerpoint/2010/main" val="14703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ct val="20000"/>
              </a:spcAft>
            </a:pPr>
            <a:r>
              <a:rPr lang="en-US" altLang="en-US" dirty="0" smtClean="0"/>
              <a:t>State statutes entitle each citizen of voting age to participate in council elections. To increase awareness and encourage participation, councils must educate citizens about the nominees and the election process. This can be accomplished through many means:</a:t>
            </a:r>
          </a:p>
          <a:p>
            <a:pPr marL="228600" indent="-228600">
              <a:spcAft>
                <a:spcPct val="20000"/>
              </a:spcAft>
              <a:buFontTx/>
              <a:buAutoNum type="arabicPeriod"/>
            </a:pPr>
            <a:r>
              <a:rPr lang="en-US" altLang="en-US" dirty="0" smtClean="0"/>
              <a:t>Promote the election on your county website, providing a link to the online</a:t>
            </a:r>
            <a:r>
              <a:rPr lang="en-US" altLang="en-US" baseline="0" dirty="0" smtClean="0"/>
              <a:t> ballot</a:t>
            </a:r>
          </a:p>
          <a:p>
            <a:pPr marL="228600" indent="-228600">
              <a:spcAft>
                <a:spcPct val="20000"/>
              </a:spcAft>
              <a:buFontTx/>
              <a:buAutoNum type="arabicPeriod"/>
            </a:pPr>
            <a:r>
              <a:rPr lang="en-US" altLang="en-US" baseline="0" dirty="0" smtClean="0"/>
              <a:t>Use the online election data system to provide background information on your candidates</a:t>
            </a:r>
          </a:p>
          <a:p>
            <a:pPr marL="228600" indent="-228600">
              <a:spcAft>
                <a:spcPct val="20000"/>
              </a:spcAft>
              <a:buFontTx/>
              <a:buAutoNum type="arabicPeriod"/>
            </a:pPr>
            <a:r>
              <a:rPr lang="en-US" altLang="en-US" baseline="0" dirty="0" smtClean="0"/>
              <a:t>Use social media to encourage voting</a:t>
            </a:r>
            <a:endParaRPr lang="en-US" altLang="en-US" dirty="0" smtClean="0"/>
          </a:p>
          <a:p>
            <a:pPr marL="228600" indent="-228600">
              <a:spcAft>
                <a:spcPct val="20000"/>
              </a:spcAft>
              <a:buFontTx/>
              <a:buAutoNum type="arabicPeriod"/>
            </a:pPr>
            <a:r>
              <a:rPr lang="en-US" altLang="en-US" dirty="0" smtClean="0"/>
              <a:t>Distribute news releases to newspapers and to radio and TV stations. In addition to fulfilling the statutory requirement for a paid legal notice, councils may simultaneously distribute a news release containing the same information to all newspapers and to radio and TV stations serving the county. Many newspapers will publish brief profiles or interviews of council candidates. Additional news releases in the weeks leading up to the election can provide details on the election date and polling hours, and how and where to obtain a ballot.</a:t>
            </a:r>
          </a:p>
          <a:p>
            <a:pPr marL="228600" indent="-228600">
              <a:spcAft>
                <a:spcPct val="20000"/>
              </a:spcAft>
              <a:buFontTx/>
              <a:buAutoNum type="arabicPeriod"/>
            </a:pPr>
            <a:r>
              <a:rPr lang="en-US" altLang="en-US" dirty="0" smtClean="0"/>
              <a:t>Make person-to-person contacts within the communities. For example, council members can talk with neighbors and co-workers, and make announcements at meetings of civic groups to which they belong.</a:t>
            </a:r>
          </a:p>
          <a:p>
            <a:pPr marL="228600" indent="-228600">
              <a:spcAft>
                <a:spcPct val="20000"/>
              </a:spcAft>
              <a:buFontTx/>
              <a:buAutoNum type="arabicPeriod"/>
            </a:pPr>
            <a:r>
              <a:rPr lang="en-US" altLang="en-US" dirty="0" smtClean="0"/>
              <a:t>Send e-mail notices to extension users, public officials, stakeholders and community leaders seeking their participation and assistance in publicizing the election.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11</a:t>
            </a:fld>
            <a:endParaRPr lang="en-US"/>
          </a:p>
        </p:txBody>
      </p:sp>
    </p:spTree>
    <p:extLst>
      <p:ext uri="{BB962C8B-B14F-4D97-AF65-F5344CB8AC3E}">
        <p14:creationId xmlns:p14="http://schemas.microsoft.com/office/powerpoint/2010/main" val="41823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r>
              <a:rPr lang="en-US" altLang="en-US" dirty="0" smtClean="0"/>
              <a:t> Extension councils can take several steps to ensure the integrity of the election throughout the election process. Among those steps:</a:t>
            </a:r>
          </a:p>
          <a:p>
            <a:pPr marL="342900" indent="-342900"/>
            <a:endParaRPr lang="en-US" altLang="en-US" dirty="0" smtClean="0"/>
          </a:p>
          <a:p>
            <a:pPr marL="762000" lvl="1" indent="-304800">
              <a:spcAft>
                <a:spcPct val="25000"/>
              </a:spcAft>
              <a:buFontTx/>
              <a:buAutoNum type="arabicPeriod"/>
            </a:pPr>
            <a:r>
              <a:rPr lang="en-US" altLang="en-US" dirty="0" smtClean="0"/>
              <a:t>Use the council election online system </a:t>
            </a:r>
          </a:p>
          <a:p>
            <a:pPr marL="762000" lvl="1" indent="-304800">
              <a:spcAft>
                <a:spcPct val="25000"/>
              </a:spcAft>
              <a:buFontTx/>
              <a:buAutoNum type="arabicPeriod"/>
            </a:pPr>
            <a:r>
              <a:rPr lang="en-US" altLang="en-US" dirty="0" smtClean="0"/>
              <a:t>Use official ballot boxes obtained from the county clerk.</a:t>
            </a:r>
          </a:p>
          <a:p>
            <a:pPr marL="762000" lvl="1" indent="-304800">
              <a:spcAft>
                <a:spcPct val="25000"/>
              </a:spcAft>
              <a:buFontTx/>
              <a:buAutoNum type="arabicPeriod"/>
            </a:pPr>
            <a:r>
              <a:rPr lang="en-US" altLang="en-US" dirty="0" smtClean="0"/>
              <a:t>Write clear instructions to accompany ballots.</a:t>
            </a:r>
          </a:p>
          <a:p>
            <a:pPr marL="762000" lvl="1" indent="-304800">
              <a:spcAft>
                <a:spcPct val="25000"/>
              </a:spcAft>
              <a:buFontTx/>
              <a:buAutoNum type="arabicPeriod"/>
            </a:pPr>
            <a:r>
              <a:rPr lang="en-US" altLang="en-US" dirty="0" smtClean="0"/>
              <a:t>Ask the county clerk to be an official observer of the election tally. Have at least three people count the votes ― one to call the votes, one to tally results and one to serve as a spotter. (For ease of counting, use different paper colors for each district.)</a:t>
            </a:r>
          </a:p>
          <a:p>
            <a:pPr marL="762000" lvl="1" indent="-304800">
              <a:spcAft>
                <a:spcPct val="25000"/>
              </a:spcAft>
              <a:buFontTx/>
              <a:buAutoNum type="arabicPeriod"/>
            </a:pPr>
            <a:r>
              <a:rPr lang="en-US" altLang="en-US" dirty="0" smtClean="0"/>
              <a:t>Ensure one vote per person to the best of the council’s ability.</a:t>
            </a:r>
            <a:r>
              <a:rPr lang="en-US" altLang="en-US" baseline="0" dirty="0" smtClean="0"/>
              <a:t>  Have a sign-in sheet (separate from ballot) for voters casting paper ballots</a:t>
            </a:r>
            <a:endParaRPr lang="en-US" altLang="en-US" dirty="0" smtClean="0"/>
          </a:p>
          <a:p>
            <a:pPr marL="762000" lvl="1" indent="-304800">
              <a:spcAft>
                <a:spcPct val="25000"/>
              </a:spcAft>
              <a:buFontTx/>
              <a:buAutoNum type="arabicPeriod"/>
            </a:pPr>
            <a:r>
              <a:rPr lang="en-US" altLang="en-US" dirty="0" smtClean="0"/>
              <a:t>Have election results certified by county clerk.</a:t>
            </a:r>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12</a:t>
            </a:fld>
            <a:endParaRPr lang="en-US"/>
          </a:p>
        </p:txBody>
      </p:sp>
    </p:spTree>
    <p:extLst>
      <p:ext uri="{BB962C8B-B14F-4D97-AF65-F5344CB8AC3E}">
        <p14:creationId xmlns:p14="http://schemas.microsoft.com/office/powerpoint/2010/main" val="229375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newly organized council assumes its duties on March 1. </a:t>
            </a:r>
          </a:p>
          <a:p>
            <a:endParaRPr lang="en-US" altLang="en-US" dirty="0" smtClean="0"/>
          </a:p>
          <a:p>
            <a:r>
              <a:rPr lang="en-US" altLang="en-US" dirty="0" smtClean="0"/>
              <a:t>Several tasks must be completed to meet the requirements of state statutes:</a:t>
            </a:r>
          </a:p>
          <a:p>
            <a:endParaRPr lang="en-US" altLang="en-US" dirty="0" smtClean="0"/>
          </a:p>
          <a:p>
            <a:r>
              <a:rPr lang="en-US" altLang="en-US" dirty="0" smtClean="0"/>
              <a:t>Notify all of the candidates of the results of the election.  For those newly elected, be sure they are aware of when they take office and include an invitation to the annual meeting.</a:t>
            </a:r>
          </a:p>
          <a:p>
            <a:endParaRPr lang="en-US" altLang="en-US" dirty="0" smtClean="0"/>
          </a:p>
          <a:p>
            <a:r>
              <a:rPr lang="en-US" altLang="en-US" dirty="0" smtClean="0"/>
              <a:t>County Extension councils must provide a list of members to both the county commission and the University. The list of members and officers is to be submitted by the council chair before the allocation of funds by the county commission. The online council data system provides</a:t>
            </a:r>
            <a:r>
              <a:rPr lang="en-US" altLang="en-US" baseline="0" dirty="0" smtClean="0"/>
              <a:t> an easy way to provide this information to the University, as well as helping you to maintain contact information.</a:t>
            </a:r>
            <a:endParaRPr lang="en-US" altLang="en-US" dirty="0" smtClean="0"/>
          </a:p>
          <a:p>
            <a:endParaRPr lang="en-US" altLang="en-US" dirty="0" smtClean="0"/>
          </a:p>
          <a:p>
            <a:r>
              <a:rPr lang="en-US" altLang="en-US" dirty="0" smtClean="0"/>
              <a:t>At the first annual meeting after taking office, the council must elect a chair, vice chair, secretary and treasurer. Within five days of the election, officers must take and sign an oath of public office filed with the county clerk’s office.</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13</a:t>
            </a:fld>
            <a:endParaRPr lang="en-US"/>
          </a:p>
        </p:txBody>
      </p:sp>
    </p:spTree>
    <p:extLst>
      <p:ext uri="{BB962C8B-B14F-4D97-AF65-F5344CB8AC3E}">
        <p14:creationId xmlns:p14="http://schemas.microsoft.com/office/powerpoint/2010/main" val="190255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Once new members have taken office, welcome them and provide them with an orientation to their roles and responsibilities, using the “</a:t>
            </a:r>
            <a:r>
              <a:rPr lang="en-US" altLang="en-US" i="1" dirty="0" smtClean="0"/>
              <a:t>New Member Orientation Manual</a:t>
            </a:r>
            <a:r>
              <a:rPr lang="en-US" altLang="en-US" dirty="0" smtClean="0"/>
              <a:t>.”</a:t>
            </a:r>
          </a:p>
          <a:p>
            <a:r>
              <a:rPr lang="en-US" altLang="en-US" dirty="0" smtClean="0"/>
              <a:t>It is recommended that orientation be given within 30 days of taking office. Orientation for new council members also may take place before taking office on March 1.</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14</a:t>
            </a:fld>
            <a:endParaRPr lang="en-US"/>
          </a:p>
        </p:txBody>
      </p:sp>
    </p:spTree>
    <p:extLst>
      <p:ext uri="{BB962C8B-B14F-4D97-AF65-F5344CB8AC3E}">
        <p14:creationId xmlns:p14="http://schemas.microsoft.com/office/powerpoint/2010/main" val="392396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this module we will learn:</a:t>
            </a:r>
          </a:p>
          <a:p>
            <a:pPr>
              <a:buFontTx/>
              <a:buChar char="•"/>
            </a:pPr>
            <a:r>
              <a:rPr lang="en-US" altLang="en-US" dirty="0" smtClean="0"/>
              <a:t> About state statutes regarding election of members.</a:t>
            </a:r>
          </a:p>
          <a:p>
            <a:pPr>
              <a:buFontTx/>
              <a:buChar char="•"/>
            </a:pPr>
            <a:r>
              <a:rPr lang="en-US" altLang="en-US" dirty="0" smtClean="0"/>
              <a:t> Suggested processes for conducting the election to provide all eligible voters the opportunity to participate.</a:t>
            </a:r>
          </a:p>
          <a:p>
            <a:pPr>
              <a:buFontTx/>
              <a:buChar char="•"/>
            </a:pPr>
            <a:r>
              <a:rPr lang="en-US" altLang="en-US" dirty="0" smtClean="0"/>
              <a:t> Methods for publicizing the election to all citizens.</a:t>
            </a:r>
          </a:p>
          <a:p>
            <a:r>
              <a:rPr lang="en-US" altLang="en-US" dirty="0" smtClean="0"/>
              <a:t>A companion module, “</a:t>
            </a:r>
            <a:r>
              <a:rPr lang="en-US" altLang="en-US" i="1" dirty="0" smtClean="0"/>
              <a:t>Recruiting Candidates for Effective County Councils</a:t>
            </a:r>
            <a:r>
              <a:rPr lang="en-US" altLang="en-US" dirty="0" smtClean="0"/>
              <a:t>,” addresses the process of soliciting nominations and approaching potential candidates.</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2</a:t>
            </a:fld>
            <a:endParaRPr lang="en-US"/>
          </a:p>
        </p:txBody>
      </p:sp>
    </p:spTree>
    <p:extLst>
      <p:ext uri="{BB962C8B-B14F-4D97-AF65-F5344CB8AC3E}">
        <p14:creationId xmlns:p14="http://schemas.microsoft.com/office/powerpoint/2010/main" val="400383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Organizing the annual election is the legal responsibility of the county Extension council. Several sections of the Revised Statutes of Missouri govern county Extension council elections.</a:t>
            </a:r>
          </a:p>
          <a:p>
            <a:r>
              <a:rPr lang="en-US" altLang="en-US" dirty="0" smtClean="0"/>
              <a:t>State statutes require councils to hold an annual election of membership each January in the established districts where there are vacancies.</a:t>
            </a:r>
          </a:p>
          <a:p>
            <a:r>
              <a:rPr lang="en-US" altLang="en-US" dirty="0" smtClean="0"/>
              <a:t>All citizens of voting age, residing in the district, are entitled to votes.</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3</a:t>
            </a:fld>
            <a:endParaRPr lang="en-US"/>
          </a:p>
        </p:txBody>
      </p:sp>
    </p:spTree>
    <p:extLst>
      <p:ext uri="{BB962C8B-B14F-4D97-AF65-F5344CB8AC3E}">
        <p14:creationId xmlns:p14="http://schemas.microsoft.com/office/powerpoint/2010/main" val="227788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Statutes require councils to be composed of:</a:t>
            </a:r>
          </a:p>
          <a:p>
            <a:pPr>
              <a:buFontTx/>
              <a:buChar char="•"/>
            </a:pPr>
            <a:r>
              <a:rPr lang="en-US" altLang="en-US" dirty="0" smtClean="0"/>
              <a:t> At least one elected member from each district</a:t>
            </a:r>
          </a:p>
          <a:p>
            <a:pPr>
              <a:buFontTx/>
              <a:buChar char="•"/>
            </a:pPr>
            <a:r>
              <a:rPr lang="en-US" altLang="en-US" dirty="0" smtClean="0"/>
              <a:t> A member of the county commission</a:t>
            </a:r>
          </a:p>
          <a:p>
            <a:pPr>
              <a:buFontTx/>
              <a:buChar char="•"/>
            </a:pPr>
            <a:r>
              <a:rPr lang="en-US" altLang="en-US" dirty="0" smtClean="0"/>
              <a:t> One member from each general farm organization</a:t>
            </a:r>
          </a:p>
          <a:p>
            <a:pPr>
              <a:spcAft>
                <a:spcPct val="25000"/>
              </a:spcAft>
              <a:buFontTx/>
              <a:buChar char="•"/>
            </a:pPr>
            <a:r>
              <a:rPr lang="en-US" altLang="en-US" dirty="0" smtClean="0"/>
              <a:t> One member from each incorporated town or city within the county having a population of 10,000 or more</a:t>
            </a:r>
          </a:p>
          <a:p>
            <a:pPr>
              <a:spcAft>
                <a:spcPct val="25000"/>
              </a:spcAft>
              <a:buFontTx/>
              <a:buChar char="•"/>
            </a:pPr>
            <a:r>
              <a:rPr lang="en-US" altLang="en-US" dirty="0" smtClean="0"/>
              <a:t> In counties having no town or city with a population of 10,000 or more, one member is appointed by the mayor of the town or city designated by the elected council of the county.</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4</a:t>
            </a:fld>
            <a:endParaRPr lang="en-US"/>
          </a:p>
        </p:txBody>
      </p:sp>
    </p:spTree>
    <p:extLst>
      <p:ext uri="{BB962C8B-B14F-4D97-AF65-F5344CB8AC3E}">
        <p14:creationId xmlns:p14="http://schemas.microsoft.com/office/powerpoint/2010/main" val="399225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State statutes require the Extension Council to establish districts and file the boundaries of those districts with the county commission for the purpose of electing members to the council.</a:t>
            </a:r>
          </a:p>
          <a:p>
            <a:endParaRPr lang="en-US" altLang="en-US" dirty="0" smtClean="0"/>
          </a:p>
          <a:p>
            <a:r>
              <a:rPr lang="en-US" altLang="en-US" dirty="0" smtClean="0"/>
              <a:t>Any changes to district boundaries also must be filed with the county commission.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5</a:t>
            </a:fld>
            <a:endParaRPr lang="en-US"/>
          </a:p>
        </p:txBody>
      </p:sp>
    </p:spTree>
    <p:extLst>
      <p:ext uri="{BB962C8B-B14F-4D97-AF65-F5344CB8AC3E}">
        <p14:creationId xmlns:p14="http://schemas.microsoft.com/office/powerpoint/2010/main" val="405394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Statutes require the councils to publish a public notice of the nominees no less than 30 days and no more than 50 days before the election.</a:t>
            </a:r>
          </a:p>
          <a:p>
            <a:r>
              <a:rPr lang="en-US" altLang="en-US" dirty="0" smtClean="0"/>
              <a:t>A template for a public notice is included on the Extension Council website.</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6</a:t>
            </a:fld>
            <a:endParaRPr lang="en-US"/>
          </a:p>
        </p:txBody>
      </p:sp>
    </p:spTree>
    <p:extLst>
      <p:ext uri="{BB962C8B-B14F-4D97-AF65-F5344CB8AC3E}">
        <p14:creationId xmlns:p14="http://schemas.microsoft.com/office/powerpoint/2010/main" val="278589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is a sample public notice of the nominees published by the Extension council. It includes:</a:t>
            </a:r>
          </a:p>
          <a:p>
            <a:pPr>
              <a:buFontTx/>
              <a:buChar char="•"/>
            </a:pPr>
            <a:r>
              <a:rPr lang="en-US" altLang="en-US" dirty="0" smtClean="0"/>
              <a:t> A list of nominees and their districts</a:t>
            </a:r>
          </a:p>
          <a:p>
            <a:pPr>
              <a:buFontTx/>
              <a:buChar char="•"/>
            </a:pPr>
            <a:r>
              <a:rPr lang="en-US" altLang="en-US" dirty="0" smtClean="0"/>
              <a:t> Instructions for petitioning additional nominees by at least 25 eligible voters of that district within 20 days of publication</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7</a:t>
            </a:fld>
            <a:endParaRPr lang="en-US"/>
          </a:p>
        </p:txBody>
      </p:sp>
    </p:spTree>
    <p:extLst>
      <p:ext uri="{BB962C8B-B14F-4D97-AF65-F5344CB8AC3E}">
        <p14:creationId xmlns:p14="http://schemas.microsoft.com/office/powerpoint/2010/main" val="331376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State statutes require that public notice of the Extension council election be published at least once in a county newspaper with a general circulation.</a:t>
            </a:r>
          </a:p>
          <a:p>
            <a:endParaRPr lang="en-US" altLang="en-US" dirty="0" smtClean="0"/>
          </a:p>
          <a:p>
            <a:r>
              <a:rPr lang="en-US" altLang="en-US" dirty="0" smtClean="0"/>
              <a:t>This is to be a paid legal notice.</a:t>
            </a:r>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8</a:t>
            </a:fld>
            <a:endParaRPr lang="en-US"/>
          </a:p>
        </p:txBody>
      </p:sp>
    </p:spTree>
    <p:extLst>
      <p:ext uri="{BB962C8B-B14F-4D97-AF65-F5344CB8AC3E}">
        <p14:creationId xmlns:p14="http://schemas.microsoft.com/office/powerpoint/2010/main" val="70365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Extension councils should begin preparing in the fall for the January elections.</a:t>
            </a:r>
          </a:p>
          <a:p>
            <a:r>
              <a:rPr lang="en-US" altLang="en-US" dirty="0" smtClean="0"/>
              <a:t>Councils should review the election process and make any necessary revisions. A written procedure, adopted as part of the council bylaws, may be useful in ensuring a legal and inclusive process.</a:t>
            </a:r>
          </a:p>
          <a:p>
            <a:r>
              <a:rPr lang="en-US" altLang="en-US" dirty="0" smtClean="0"/>
              <a:t>Next, the council must set the date for the election. The election date provides a starting point for establishing deadlines to comply with statutory requirements for providing public notice.</a:t>
            </a:r>
          </a:p>
          <a:p>
            <a:r>
              <a:rPr lang="en-US" altLang="en-US" dirty="0" smtClean="0"/>
              <a:t>Nominees, at least two from each district, should be selected by December to meet the statutory requirement to publish a public notice of nominees in the 30-50 day time frame.</a:t>
            </a:r>
          </a:p>
          <a:p>
            <a:r>
              <a:rPr lang="en-US" altLang="en-US" dirty="0" smtClean="0"/>
              <a:t>This is a paid notice, not a news story. It is recommended that the Extension council contact county newspapers in advance for advertising deadlines, rates and circulation areas. In some instances, the council may need to publish the notice in more than one newspaper to provide full coverage of the county.</a:t>
            </a:r>
          </a:p>
          <a:p>
            <a:r>
              <a:rPr lang="en-US" altLang="en-US" dirty="0" smtClean="0"/>
              <a:t>Also within 30 days of the election, the council should notify the county commission, municipalities and farm organizations about appointees for the coming year.</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9</a:t>
            </a:fld>
            <a:endParaRPr lang="en-US"/>
          </a:p>
        </p:txBody>
      </p:sp>
    </p:spTree>
    <p:extLst>
      <p:ext uri="{BB962C8B-B14F-4D97-AF65-F5344CB8AC3E}">
        <p14:creationId xmlns:p14="http://schemas.microsoft.com/office/powerpoint/2010/main" val="515221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2628549" y="1646013"/>
            <a:ext cx="6299200" cy="1758950"/>
          </a:xfrm>
        </p:spPr>
        <p:txBody>
          <a:bodyPr>
            <a:normAutofit/>
          </a:bodyPr>
          <a:lstStyle>
            <a:lvl1pPr marL="0" indent="0" algn="r">
              <a:spcBef>
                <a:spcPts val="0"/>
              </a:spcBef>
              <a:buNone/>
              <a:defRPr sz="3200" b="1" i="0" baseline="0">
                <a:solidFill>
                  <a:schemeClr val="tx1">
                    <a:lumMod val="85000"/>
                    <a:lumOff val="15000"/>
                  </a:schemeClr>
                </a:solidFill>
                <a:latin typeface="Arial"/>
                <a:cs typeface="Arial"/>
              </a:defRPr>
            </a:lvl1pPr>
          </a:lstStyle>
          <a:p>
            <a:pPr lvl="0"/>
            <a:r>
              <a:rPr lang="en-US" dirty="0" smtClean="0"/>
              <a:t>PRESENTATION TITLE</a:t>
            </a:r>
          </a:p>
        </p:txBody>
      </p:sp>
      <p:sp>
        <p:nvSpPr>
          <p:cNvPr id="8" name="Text Placeholder 10"/>
          <p:cNvSpPr>
            <a:spLocks noGrp="1"/>
          </p:cNvSpPr>
          <p:nvPr>
            <p:ph type="body" sz="quarter" idx="11" hasCustomPrompt="1"/>
          </p:nvPr>
        </p:nvSpPr>
        <p:spPr>
          <a:xfrm>
            <a:off x="4285899" y="2711704"/>
            <a:ext cx="4641850" cy="966788"/>
          </a:xfrm>
        </p:spPr>
        <p:txBody>
          <a:bodyPr>
            <a:normAutofit/>
          </a:bodyPr>
          <a:lstStyle>
            <a:lvl1pPr marL="0" indent="0" algn="r">
              <a:buNone/>
              <a:defRPr sz="2000" spc="200" baseline="0">
                <a:solidFill>
                  <a:schemeClr val="tx1">
                    <a:lumMod val="75000"/>
                    <a:lumOff val="25000"/>
                  </a:schemeClr>
                </a:solidFill>
                <a:latin typeface="Arial"/>
                <a:cs typeface="Arial"/>
              </a:defRPr>
            </a:lvl1pPr>
          </a:lstStyle>
          <a:p>
            <a:pPr lvl="0"/>
            <a:r>
              <a:rPr lang="en-US" dirty="0" smtClean="0"/>
              <a:t>presentation subtitle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087" y="4328955"/>
            <a:ext cx="2550662" cy="590296"/>
          </a:xfrm>
          <a:prstGeom prst="rect">
            <a:avLst/>
          </a:prstGeom>
        </p:spPr>
      </p:pic>
      <p:sp>
        <p:nvSpPr>
          <p:cNvPr id="2" name="TextBox 1"/>
          <p:cNvSpPr txBox="1"/>
          <p:nvPr userDrawn="1"/>
        </p:nvSpPr>
        <p:spPr>
          <a:xfrm>
            <a:off x="344466" y="263047"/>
            <a:ext cx="8455068" cy="738664"/>
          </a:xfrm>
          <a:prstGeom prst="rect">
            <a:avLst/>
          </a:prstGeom>
          <a:noFill/>
        </p:spPr>
        <p:txBody>
          <a:bodyPr wrap="square" rtlCol="0">
            <a:spAutoFit/>
          </a:bodyPr>
          <a:lstStyle/>
          <a:p>
            <a:pPr algn="r"/>
            <a:r>
              <a:rPr lang="en-US" sz="4200" b="1" dirty="0" smtClean="0">
                <a:solidFill>
                  <a:schemeClr val="bg1"/>
                </a:solidFill>
              </a:rPr>
              <a:t>Building Stronger Extension Councils</a:t>
            </a:r>
            <a:endParaRPr lang="en-US" sz="4200" b="1" dirty="0">
              <a:solidFill>
                <a:schemeClr val="bg1"/>
              </a:solidFill>
            </a:endParaRPr>
          </a:p>
        </p:txBody>
      </p:sp>
      <p:sp>
        <p:nvSpPr>
          <p:cNvPr id="6" name="TextBox 5"/>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86636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3547324" y="1876985"/>
            <a:ext cx="3902337" cy="1758950"/>
          </a:xfrm>
        </p:spPr>
        <p:txBody>
          <a:bodyPr>
            <a:normAutofit/>
          </a:bodyPr>
          <a:lstStyle>
            <a:lvl1pPr marL="0" indent="0" algn="l">
              <a:spcBef>
                <a:spcPts val="0"/>
              </a:spcBef>
              <a:buNone/>
              <a:defRPr sz="3200" b="1" i="0" baseline="0">
                <a:solidFill>
                  <a:srgbClr val="404040"/>
                </a:solidFill>
                <a:latin typeface="Arial"/>
                <a:cs typeface="Arial"/>
              </a:defRPr>
            </a:lvl1pPr>
          </a:lstStyle>
          <a:p>
            <a:pPr lvl="0"/>
            <a:r>
              <a:rPr lang="en-US" dirty="0" smtClean="0"/>
              <a:t>SECTION TITLE</a:t>
            </a:r>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178029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9144000" cy="913477"/>
          </a:xfrm>
          <a:prstGeom prst="rect">
            <a:avLst/>
          </a:prstGeom>
        </p:spPr>
      </p:pic>
      <p:sp>
        <p:nvSpPr>
          <p:cNvPr id="4" name="TextBox 3"/>
          <p:cNvSpPr txBox="1"/>
          <p:nvPr userDrawn="1"/>
        </p:nvSpPr>
        <p:spPr>
          <a:xfrm>
            <a:off x="230345" y="188464"/>
            <a:ext cx="7775890" cy="523220"/>
          </a:xfrm>
          <a:prstGeom prst="rect">
            <a:avLst/>
          </a:prstGeom>
          <a:noFill/>
        </p:spPr>
        <p:txBody>
          <a:bodyPr wrap="square" rtlCol="0">
            <a:spAutoFit/>
          </a:bodyPr>
          <a:lstStyle/>
          <a:p>
            <a:r>
              <a:rPr lang="en-US" sz="2800" b="1" dirty="0" smtClean="0">
                <a:solidFill>
                  <a:schemeClr val="bg1"/>
                </a:solidFill>
              </a:rPr>
              <a:t>Building Stronger</a:t>
            </a:r>
            <a:r>
              <a:rPr lang="en-US" sz="2800" b="1" baseline="0" dirty="0" smtClean="0">
                <a:solidFill>
                  <a:schemeClr val="bg1"/>
                </a:solidFill>
              </a:rPr>
              <a:t> Extension Councils</a:t>
            </a:r>
            <a:endParaRPr lang="en-US" sz="2800" b="1" dirty="0">
              <a:solidFill>
                <a:schemeClr val="bg1"/>
              </a:solidFill>
            </a:endParaRPr>
          </a:p>
        </p:txBody>
      </p:sp>
      <p:pic>
        <p:nvPicPr>
          <p:cNvPr id="5" name="Picture 4"/>
          <p:cNvPicPr>
            <a:picLocks noChangeAspect="1"/>
          </p:cNvPicPr>
          <p:nvPr userDrawn="1"/>
        </p:nvPicPr>
        <p:blipFill>
          <a:blip r:embed="rId2"/>
          <a:stretch>
            <a:fillRect/>
          </a:stretch>
        </p:blipFill>
        <p:spPr>
          <a:xfrm>
            <a:off x="1" y="4655763"/>
            <a:ext cx="9143999" cy="48773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2525" y="4711603"/>
            <a:ext cx="1148235" cy="373294"/>
          </a:xfrm>
          <a:prstGeom prst="rect">
            <a:avLst/>
          </a:prstGeom>
        </p:spPr>
      </p:pic>
      <p:sp>
        <p:nvSpPr>
          <p:cNvPr id="6" name="TextBox 5"/>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84219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13925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543961" y="1579627"/>
            <a:ext cx="6213580" cy="2992373"/>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3400" baseline="0">
                <a:solidFill>
                  <a:srgbClr val="404040"/>
                </a:solidFill>
                <a:latin typeface="Arial"/>
                <a:cs typeface="Arial"/>
              </a:defRPr>
            </a:lvl1pPr>
            <a:lvl2pPr marL="457200" indent="0">
              <a:buFont typeface="Wingdings" charset="2"/>
              <a:buNone/>
              <a:defRPr sz="2200" baseline="0">
                <a:solidFill>
                  <a:srgbClr val="595959"/>
                </a:solidFill>
                <a:latin typeface="Arial"/>
                <a:cs typeface="Arial"/>
              </a:defRPr>
            </a:lvl2pPr>
            <a:lvl3pPr>
              <a:defRPr sz="2000">
                <a:latin typeface="Arial"/>
                <a:cs typeface="Arial"/>
              </a:defRPr>
            </a:lvl3pPr>
            <a:lvl4pPr>
              <a:defRPr sz="2000">
                <a:latin typeface="Arial"/>
                <a:cs typeface="Arial"/>
              </a:defRPr>
            </a:lvl4pPr>
            <a:lvl5pPr marL="1828800" indent="0">
              <a:buNone/>
              <a:defRPr sz="2000">
                <a:latin typeface="Arial"/>
                <a:cs typeface="Arial"/>
              </a:defRPr>
            </a:lvl5pPr>
            <a:lvl6pPr>
              <a:defRPr sz="2000"/>
            </a:lvl6pPr>
            <a:lvl7pPr>
              <a:defRPr sz="2000"/>
            </a:lvl7pPr>
            <a:lvl8pPr>
              <a:defRPr sz="2000"/>
            </a:lvl8pPr>
            <a:lvl9pPr>
              <a:defRPr sz="2000"/>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Text (20-25 words per slide recommended.)</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 </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 </a:t>
            </a:r>
          </a:p>
          <a:p>
            <a:pPr lvl="0"/>
            <a:r>
              <a:rPr lang="en-US" dirty="0" smtClean="0"/>
              <a:t> </a:t>
            </a:r>
          </a:p>
          <a:p>
            <a:pPr lvl="0"/>
            <a:endParaRPr lang="en-US" dirty="0" smtClean="0"/>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198830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29665" y="3147611"/>
            <a:ext cx="8398515" cy="1257300"/>
          </a:xfrm>
          <a:prstGeom prst="rect">
            <a:avLst/>
          </a:prstGeom>
        </p:spPr>
        <p:txBody>
          <a:bodyPr>
            <a:normAutofit/>
          </a:bodyPr>
          <a:lstStyle>
            <a:lvl1pPr algn="ctr">
              <a:defRPr sz="2400" baseline="0">
                <a:solidFill>
                  <a:schemeClr val="tx1"/>
                </a:solidFill>
                <a:latin typeface="Arial"/>
                <a:cs typeface="Arial"/>
              </a:defRPr>
            </a:lvl1pPr>
          </a:lstStyle>
          <a:p>
            <a:r>
              <a:rPr lang="en-US" dirty="0" smtClean="0"/>
              <a:t>Contact Information</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1676" y="1861857"/>
            <a:ext cx="3834495" cy="1246605"/>
          </a:xfrm>
          <a:prstGeom prst="rect">
            <a:avLst/>
          </a:prstGeom>
        </p:spPr>
      </p:pic>
    </p:spTree>
    <p:extLst>
      <p:ext uri="{BB962C8B-B14F-4D97-AF65-F5344CB8AC3E}">
        <p14:creationId xmlns:p14="http://schemas.microsoft.com/office/powerpoint/2010/main" val="1395011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A361B2-7B87-0F4B-BF54-0D0DFA443A7D}" type="datetimeFigureOut">
              <a:rPr lang="en-US" smtClean="0"/>
              <a:t>1/17/2020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892976-1C1D-5242-B619-7706634B9FF0}" type="slidenum">
              <a:rPr lang="en-US" smtClean="0"/>
              <a:t>‹#›</a:t>
            </a:fld>
            <a:endParaRPr lang="en-US"/>
          </a:p>
        </p:txBody>
      </p:sp>
    </p:spTree>
    <p:extLst>
      <p:ext uri="{BB962C8B-B14F-4D97-AF65-F5344CB8AC3E}">
        <p14:creationId xmlns:p14="http://schemas.microsoft.com/office/powerpoint/2010/main" val="475777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xtension.missouri.edu/extcouncil/countytoolbox.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missouri.edu/extcouncil/documents/manual/1._nominee_publication_form.do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Conducting Council Elections</a:t>
            </a:r>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58349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8003206" cy="3763229"/>
          </a:xfrm>
        </p:spPr>
        <p:txBody>
          <a:bodyPr/>
          <a:lstStyle/>
          <a:p>
            <a:pPr marL="0" indent="0">
              <a:buNone/>
            </a:pPr>
            <a:r>
              <a:rPr lang="en-US" dirty="0" smtClean="0"/>
              <a:t>Conducting the Election</a:t>
            </a:r>
          </a:p>
          <a:p>
            <a:r>
              <a:rPr lang="en-US" dirty="0" smtClean="0"/>
              <a:t>Open to all citizens of voting age</a:t>
            </a:r>
          </a:p>
          <a:p>
            <a:r>
              <a:rPr lang="en-US" dirty="0" smtClean="0"/>
              <a:t>Ballots</a:t>
            </a:r>
          </a:p>
          <a:p>
            <a:pPr lvl="1"/>
            <a:r>
              <a:rPr lang="en-US" dirty="0" smtClean="0"/>
              <a:t>On-line</a:t>
            </a:r>
          </a:p>
          <a:p>
            <a:pPr lvl="1"/>
            <a:r>
              <a:rPr lang="en-US" dirty="0" smtClean="0"/>
              <a:t>Walk-in</a:t>
            </a:r>
          </a:p>
          <a:p>
            <a:pPr lvl="1"/>
            <a:r>
              <a:rPr lang="en-US" dirty="0" smtClean="0"/>
              <a:t>Newspapers</a:t>
            </a:r>
          </a:p>
          <a:p>
            <a:pPr lvl="1"/>
            <a:r>
              <a:rPr lang="en-US" dirty="0" smtClean="0"/>
              <a:t>Mail</a:t>
            </a:r>
          </a:p>
          <a:p>
            <a:r>
              <a:rPr lang="en-US" dirty="0" smtClean="0"/>
              <a:t>Info on election, links to the online system, and other resources at </a:t>
            </a:r>
            <a:r>
              <a:rPr lang="en-US" dirty="0" smtClean="0">
                <a:hlinkClick r:id="rId3"/>
              </a:rPr>
              <a:t>http</a:t>
            </a:r>
            <a:r>
              <a:rPr lang="en-US" dirty="0">
                <a:hlinkClick r:id="rId3"/>
              </a:rPr>
              <a:t>://</a:t>
            </a:r>
            <a:r>
              <a:rPr lang="en-US" dirty="0" smtClean="0">
                <a:hlinkClick r:id="rId3"/>
              </a:rPr>
              <a:t>extension.missouri.edu/extcouncil/countytoolbox.aspx</a:t>
            </a:r>
            <a:r>
              <a:rPr lang="en-US" dirty="0" smtClean="0"/>
              <a:t> </a:t>
            </a:r>
            <a:r>
              <a:rPr lang="en-US" sz="2100" dirty="0" smtClean="0"/>
              <a:t>under the tab “Council elections”</a:t>
            </a:r>
            <a:endParaRPr lang="en-US" sz="2100" dirty="0"/>
          </a:p>
        </p:txBody>
      </p:sp>
      <p:pic>
        <p:nvPicPr>
          <p:cNvPr id="4" name="Picture 3" descr="&lt;strong&gt;Ballot&lt;/strong&gt; - Vote by algotruneman"/>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33017" y="983573"/>
            <a:ext cx="2269551" cy="2310956"/>
          </a:xfrm>
          <a:prstGeom prst="rect">
            <a:avLst/>
          </a:prstGeom>
        </p:spPr>
      </p:pic>
    </p:spTree>
    <p:extLst>
      <p:ext uri="{BB962C8B-B14F-4D97-AF65-F5344CB8AC3E}">
        <p14:creationId xmlns:p14="http://schemas.microsoft.com/office/powerpoint/2010/main" val="349345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110804">
            <a:off x="5842469" y="1540065"/>
            <a:ext cx="3022787" cy="1446751"/>
          </a:xfrm>
          <a:prstGeom prst="rect">
            <a:avLst/>
          </a:prstGeom>
        </p:spPr>
      </p:pic>
      <p:sp>
        <p:nvSpPr>
          <p:cNvPr id="3" name="Text Placeholder 2"/>
          <p:cNvSpPr>
            <a:spLocks noGrp="1"/>
          </p:cNvSpPr>
          <p:nvPr>
            <p:ph type="body" sz="quarter" idx="4294967295"/>
          </p:nvPr>
        </p:nvSpPr>
        <p:spPr>
          <a:xfrm>
            <a:off x="576018" y="941293"/>
            <a:ext cx="8567981" cy="3763229"/>
          </a:xfrm>
        </p:spPr>
        <p:txBody>
          <a:bodyPr/>
          <a:lstStyle/>
          <a:p>
            <a:pPr marL="0" indent="0">
              <a:buNone/>
            </a:pPr>
            <a:r>
              <a:rPr lang="en-US" dirty="0" smtClean="0"/>
              <a:t>Conducting the Election</a:t>
            </a:r>
          </a:p>
          <a:p>
            <a:pPr marL="0" indent="0">
              <a:buNone/>
            </a:pPr>
            <a:r>
              <a:rPr lang="en-US" dirty="0" smtClean="0"/>
              <a:t>Ensure a good election turnout through</a:t>
            </a:r>
          </a:p>
          <a:p>
            <a:r>
              <a:rPr lang="en-US" sz="2100" dirty="0" smtClean="0"/>
              <a:t>County web page and social media</a:t>
            </a:r>
          </a:p>
          <a:p>
            <a:r>
              <a:rPr lang="en-US" sz="2100" dirty="0" smtClean="0"/>
              <a:t>News releases</a:t>
            </a:r>
          </a:p>
          <a:p>
            <a:r>
              <a:rPr lang="en-US" dirty="0" smtClean="0"/>
              <a:t>Person-to-person contact</a:t>
            </a:r>
          </a:p>
          <a:p>
            <a:r>
              <a:rPr lang="en-US" dirty="0"/>
              <a:t>E</a:t>
            </a:r>
            <a:r>
              <a:rPr lang="en-US" dirty="0" smtClean="0"/>
              <a:t>mail</a:t>
            </a:r>
          </a:p>
          <a:p>
            <a:endParaRPr lang="en-US" sz="2100" dirty="0"/>
          </a:p>
        </p:txBody>
      </p:sp>
      <p:pic>
        <p:nvPicPr>
          <p:cNvPr id="2" name="Picture 1" descr="Original file ‎ (SVG file, nominally 120 × 120 pixels, file siz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795" y="1714939"/>
            <a:ext cx="2961714" cy="2961714"/>
          </a:xfrm>
          <a:prstGeom prst="rect">
            <a:avLst/>
          </a:prstGeom>
        </p:spPr>
      </p:pic>
      <p:pic>
        <p:nvPicPr>
          <p:cNvPr id="4" name="Picture 3" descr="Is Social &lt;strong&gt;Media&lt;/strong&gt; Good or Bad for Society? We Look at the Details ..."/>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3702" y="2444785"/>
            <a:ext cx="2017776" cy="1969008"/>
          </a:xfrm>
          <a:prstGeom prst="rect">
            <a:avLst/>
          </a:prstGeom>
        </p:spPr>
      </p:pic>
    </p:spTree>
    <p:extLst>
      <p:ext uri="{BB962C8B-B14F-4D97-AF65-F5344CB8AC3E}">
        <p14:creationId xmlns:p14="http://schemas.microsoft.com/office/powerpoint/2010/main" val="404364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8" y="941293"/>
            <a:ext cx="7169488" cy="3763229"/>
          </a:xfrm>
        </p:spPr>
        <p:txBody>
          <a:bodyPr/>
          <a:lstStyle/>
          <a:p>
            <a:pPr marL="0" indent="0">
              <a:buNone/>
            </a:pPr>
            <a:r>
              <a:rPr lang="en-US" dirty="0" smtClean="0"/>
              <a:t>Conducting the Election - Maintain integrity of the election</a:t>
            </a:r>
          </a:p>
          <a:p>
            <a:pPr marL="0" indent="0">
              <a:buNone/>
            </a:pPr>
            <a:endParaRPr lang="en-US" dirty="0" smtClean="0"/>
          </a:p>
          <a:p>
            <a:endParaRPr lang="en-US" sz="2100" dirty="0"/>
          </a:p>
        </p:txBody>
      </p:sp>
      <p:graphicFrame>
        <p:nvGraphicFramePr>
          <p:cNvPr id="2" name="Diagram 1"/>
          <p:cNvGraphicFramePr/>
          <p:nvPr>
            <p:extLst>
              <p:ext uri="{D42A27DB-BD31-4B8C-83A1-F6EECF244321}">
                <p14:modId xmlns:p14="http://schemas.microsoft.com/office/powerpoint/2010/main" val="2020175847"/>
              </p:ext>
            </p:extLst>
          </p:nvPr>
        </p:nvGraphicFramePr>
        <p:xfrm>
          <a:off x="1497104" y="1237129"/>
          <a:ext cx="5656731" cy="3709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73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8" y="941293"/>
            <a:ext cx="8043547" cy="605119"/>
          </a:xfrm>
        </p:spPr>
        <p:txBody>
          <a:bodyPr/>
          <a:lstStyle/>
          <a:p>
            <a:pPr marL="0" indent="0">
              <a:buNone/>
            </a:pPr>
            <a:r>
              <a:rPr lang="en-US" dirty="0" smtClean="0"/>
              <a:t>After the Election</a:t>
            </a:r>
          </a:p>
        </p:txBody>
      </p:sp>
      <p:graphicFrame>
        <p:nvGraphicFramePr>
          <p:cNvPr id="2" name="Diagram 1"/>
          <p:cNvGraphicFramePr/>
          <p:nvPr>
            <p:extLst>
              <p:ext uri="{D42A27DB-BD31-4B8C-83A1-F6EECF244321}">
                <p14:modId xmlns:p14="http://schemas.microsoft.com/office/powerpoint/2010/main" val="3845779270"/>
              </p:ext>
            </p:extLst>
          </p:nvPr>
        </p:nvGraphicFramePr>
        <p:xfrm>
          <a:off x="322729" y="1243852"/>
          <a:ext cx="8404412" cy="29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53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8" y="941293"/>
            <a:ext cx="8043547" cy="3763229"/>
          </a:xfrm>
        </p:spPr>
        <p:txBody>
          <a:bodyPr/>
          <a:lstStyle/>
          <a:p>
            <a:pPr marL="0" indent="0">
              <a:buNone/>
            </a:pPr>
            <a:r>
              <a:rPr lang="en-US" dirty="0" smtClean="0"/>
              <a:t>After the Election</a:t>
            </a:r>
          </a:p>
          <a:p>
            <a:r>
              <a:rPr lang="en-US" dirty="0" smtClean="0"/>
              <a:t>Welcome new members</a:t>
            </a:r>
          </a:p>
          <a:p>
            <a:r>
              <a:rPr lang="en-US" sz="2100" dirty="0" smtClean="0"/>
              <a:t>Provide orientation</a:t>
            </a:r>
            <a:endParaRPr lang="en-US" sz="2100" dirty="0"/>
          </a:p>
        </p:txBody>
      </p:sp>
      <p:pic>
        <p:nvPicPr>
          <p:cNvPr id="2" name="Picture 1" descr="File:Wikipedia &lt;strong&gt;welcome&lt;/strong&gt; committee topicon graphic.PNG - Wikimedia ..."/>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01989" y="2385844"/>
            <a:ext cx="2989729" cy="2018067"/>
          </a:xfrm>
          <a:prstGeom prst="rect">
            <a:avLst/>
          </a:prstGeom>
        </p:spPr>
      </p:pic>
    </p:spTree>
    <p:extLst>
      <p:ext uri="{BB962C8B-B14F-4D97-AF65-F5344CB8AC3E}">
        <p14:creationId xmlns:p14="http://schemas.microsoft.com/office/powerpoint/2010/main" val="408442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9617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3323628" cy="457201"/>
          </a:xfrm>
        </p:spPr>
        <p:txBody>
          <a:bodyPr/>
          <a:lstStyle/>
          <a:p>
            <a:pPr marL="0" indent="0">
              <a:buNone/>
            </a:pPr>
            <a:r>
              <a:rPr lang="en-US" dirty="0" smtClean="0"/>
              <a:t>Objectives</a:t>
            </a:r>
          </a:p>
        </p:txBody>
      </p:sp>
      <p:graphicFrame>
        <p:nvGraphicFramePr>
          <p:cNvPr id="2" name="Diagram 1"/>
          <p:cNvGraphicFramePr/>
          <p:nvPr>
            <p:extLst>
              <p:ext uri="{D42A27DB-BD31-4B8C-83A1-F6EECF244321}">
                <p14:modId xmlns:p14="http://schemas.microsoft.com/office/powerpoint/2010/main" val="2858554818"/>
              </p:ext>
            </p:extLst>
          </p:nvPr>
        </p:nvGraphicFramePr>
        <p:xfrm>
          <a:off x="1913964" y="1373467"/>
          <a:ext cx="5226424" cy="311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8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7904162" cy="3763229"/>
          </a:xfrm>
        </p:spPr>
        <p:txBody>
          <a:bodyPr>
            <a:normAutofit/>
          </a:bodyPr>
          <a:lstStyle/>
          <a:p>
            <a:pPr marL="0" indent="0">
              <a:buNone/>
            </a:pPr>
            <a:r>
              <a:rPr lang="en-US" sz="2800" dirty="0" smtClean="0"/>
              <a:t>State Statutes - Elections</a:t>
            </a:r>
          </a:p>
          <a:p>
            <a:r>
              <a:rPr lang="en-US" sz="2800" dirty="0" smtClean="0"/>
              <a:t>Annual election (January)</a:t>
            </a:r>
          </a:p>
          <a:p>
            <a:r>
              <a:rPr lang="en-US" sz="2800" dirty="0" smtClean="0"/>
              <a:t>By district</a:t>
            </a:r>
          </a:p>
          <a:p>
            <a:r>
              <a:rPr lang="en-US" sz="2800" dirty="0" smtClean="0"/>
              <a:t>Open to all citizens of voting age</a:t>
            </a:r>
            <a:endParaRPr lang="en-US" sz="2800" dirty="0"/>
          </a:p>
        </p:txBody>
      </p:sp>
      <p:pic>
        <p:nvPicPr>
          <p:cNvPr id="2" name="Picture 1"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280485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6026487" cy="3763229"/>
          </a:xfrm>
        </p:spPr>
        <p:txBody>
          <a:bodyPr>
            <a:normAutofit/>
          </a:bodyPr>
          <a:lstStyle/>
          <a:p>
            <a:pPr marL="0" indent="0">
              <a:buNone/>
            </a:pPr>
            <a:r>
              <a:rPr lang="en-US" sz="2800" dirty="0" smtClean="0"/>
              <a:t>State Statutes - Membership</a:t>
            </a:r>
          </a:p>
          <a:p>
            <a:r>
              <a:rPr lang="en-US" sz="2800" dirty="0" smtClean="0"/>
              <a:t>One member per district</a:t>
            </a:r>
          </a:p>
          <a:p>
            <a:r>
              <a:rPr lang="en-US" sz="2800" dirty="0" smtClean="0"/>
              <a:t>County Commission</a:t>
            </a:r>
          </a:p>
          <a:p>
            <a:r>
              <a:rPr lang="en-US" sz="2800" dirty="0" smtClean="0"/>
              <a:t>Farm organizations</a:t>
            </a:r>
          </a:p>
          <a:p>
            <a:r>
              <a:rPr lang="en-US" sz="2800" dirty="0" smtClean="0"/>
              <a:t>Jurisdictions of 10,000+ </a:t>
            </a:r>
            <a:r>
              <a:rPr lang="en-US" sz="2800" i="1" dirty="0" smtClean="0"/>
              <a:t>or</a:t>
            </a:r>
            <a:r>
              <a:rPr lang="en-US" sz="2800" dirty="0" smtClean="0"/>
              <a:t> as designated by council</a:t>
            </a:r>
            <a:endParaRPr lang="en-US" sz="2800" dirty="0"/>
          </a:p>
        </p:txBody>
      </p:sp>
      <p:pic>
        <p:nvPicPr>
          <p:cNvPr id="4" name="Picture 3"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297569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7904162" cy="3763229"/>
          </a:xfrm>
        </p:spPr>
        <p:txBody>
          <a:bodyPr>
            <a:normAutofit/>
          </a:bodyPr>
          <a:lstStyle/>
          <a:p>
            <a:pPr marL="0" indent="0">
              <a:buNone/>
            </a:pPr>
            <a:r>
              <a:rPr lang="en-US" sz="2800" dirty="0" smtClean="0"/>
              <a:t>State Statutes - Districts</a:t>
            </a:r>
          </a:p>
          <a:p>
            <a:r>
              <a:rPr lang="en-US" sz="2800" dirty="0" smtClean="0"/>
              <a:t>Council establishes county </a:t>
            </a:r>
            <a:r>
              <a:rPr lang="en-US" sz="2800" smtClean="0"/>
              <a:t>council election districts</a:t>
            </a:r>
            <a:endParaRPr lang="en-US" sz="2800" dirty="0" smtClean="0"/>
          </a:p>
          <a:p>
            <a:r>
              <a:rPr lang="en-US" sz="2800" dirty="0" smtClean="0"/>
              <a:t>File with County Commission</a:t>
            </a:r>
            <a:endParaRPr lang="en-US" sz="2800" dirty="0"/>
          </a:p>
        </p:txBody>
      </p:sp>
      <p:pic>
        <p:nvPicPr>
          <p:cNvPr id="4" name="Picture 3"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142773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5873549" cy="3763229"/>
          </a:xfrm>
        </p:spPr>
        <p:txBody>
          <a:bodyPr>
            <a:normAutofit lnSpcReduction="10000"/>
          </a:bodyPr>
          <a:lstStyle/>
          <a:p>
            <a:pPr marL="0" indent="0">
              <a:buNone/>
            </a:pPr>
            <a:r>
              <a:rPr lang="en-US" sz="2800" dirty="0" smtClean="0"/>
              <a:t>State Statutes – Public Notice</a:t>
            </a:r>
          </a:p>
          <a:p>
            <a:r>
              <a:rPr lang="en-US" sz="2800" dirty="0" smtClean="0"/>
              <a:t>Public notice of nominees must be published</a:t>
            </a:r>
          </a:p>
          <a:p>
            <a:r>
              <a:rPr lang="en-US" sz="2800" dirty="0" smtClean="0"/>
              <a:t>Between 30 and 50 days prior to election</a:t>
            </a:r>
          </a:p>
          <a:p>
            <a:r>
              <a:rPr lang="en-US" sz="2800" dirty="0" smtClean="0"/>
              <a:t>Sample available </a:t>
            </a:r>
            <a:r>
              <a:rPr lang="en-US" sz="2800" dirty="0"/>
              <a:t>at </a:t>
            </a:r>
            <a:r>
              <a:rPr lang="en-US" sz="2800" dirty="0">
                <a:hlinkClick r:id="rId3"/>
              </a:rPr>
              <a:t>http://extension.missouri.edu/extcouncil/documents/manual/1._</a:t>
            </a:r>
            <a:r>
              <a:rPr lang="en-US" sz="2800" dirty="0" smtClean="0">
                <a:hlinkClick r:id="rId3"/>
              </a:rPr>
              <a:t>nominee_publication_form.doc</a:t>
            </a:r>
            <a:endParaRPr lang="en-US" sz="2800" dirty="0" smtClean="0"/>
          </a:p>
          <a:p>
            <a:endParaRPr lang="en-US" dirty="0"/>
          </a:p>
        </p:txBody>
      </p:sp>
      <p:pic>
        <p:nvPicPr>
          <p:cNvPr id="4" name="Picture 3" descr="Experts in the fields of &lt;strong&gt;law&lt;/strong&gt; and economics find in Chiara Lubich ’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91734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87046" y="1163525"/>
            <a:ext cx="5601260" cy="3405393"/>
          </a:xfrm>
          <a:prstGeom prst="rect">
            <a:avLst/>
          </a:prstGeom>
          <a:ln w="15875">
            <a:solidFill>
              <a:schemeClr val="tx1"/>
            </a:solidFill>
          </a:ln>
        </p:spPr>
      </p:pic>
    </p:spTree>
    <p:extLst>
      <p:ext uri="{BB962C8B-B14F-4D97-AF65-F5344CB8AC3E}">
        <p14:creationId xmlns:p14="http://schemas.microsoft.com/office/powerpoint/2010/main" val="80279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7904162" cy="3763229"/>
          </a:xfrm>
        </p:spPr>
        <p:txBody>
          <a:bodyPr/>
          <a:lstStyle/>
          <a:p>
            <a:pPr marL="0" indent="0">
              <a:buNone/>
            </a:pPr>
            <a:r>
              <a:rPr lang="en-US" sz="2800" dirty="0" smtClean="0"/>
              <a:t>State Statutes – Public Notice</a:t>
            </a:r>
          </a:p>
          <a:p>
            <a:r>
              <a:rPr lang="en-US" sz="2800" dirty="0" smtClean="0"/>
              <a:t>Paid notice</a:t>
            </a:r>
          </a:p>
          <a:p>
            <a:r>
              <a:rPr lang="en-US" sz="2800" dirty="0" smtClean="0"/>
              <a:t>At least once</a:t>
            </a:r>
          </a:p>
          <a:p>
            <a:r>
              <a:rPr lang="en-US" sz="2800" dirty="0" smtClean="0"/>
              <a:t>Newspaper with general circulation</a:t>
            </a:r>
          </a:p>
          <a:p>
            <a:endParaRPr lang="en-US" dirty="0"/>
          </a:p>
        </p:txBody>
      </p:sp>
      <p:pic>
        <p:nvPicPr>
          <p:cNvPr id="4" name="Picture 3"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68" y="2322662"/>
            <a:ext cx="1820373" cy="2012355"/>
          </a:xfrm>
          <a:prstGeom prst="rect">
            <a:avLst/>
          </a:prstGeom>
        </p:spPr>
      </p:pic>
    </p:spTree>
    <p:extLst>
      <p:ext uri="{BB962C8B-B14F-4D97-AF65-F5344CB8AC3E}">
        <p14:creationId xmlns:p14="http://schemas.microsoft.com/office/powerpoint/2010/main" val="427706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941293"/>
            <a:ext cx="3498440" cy="376519"/>
          </a:xfrm>
        </p:spPr>
        <p:txBody>
          <a:bodyPr>
            <a:normAutofit lnSpcReduction="10000"/>
          </a:bodyPr>
          <a:lstStyle/>
          <a:p>
            <a:pPr marL="0" indent="0">
              <a:buNone/>
            </a:pPr>
            <a:r>
              <a:rPr lang="en-US" dirty="0" smtClean="0"/>
              <a:t>Preparing for the Election</a:t>
            </a:r>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3419119584"/>
              </p:ext>
            </p:extLst>
          </p:nvPr>
        </p:nvGraphicFramePr>
        <p:xfrm>
          <a:off x="1779494" y="1317812"/>
          <a:ext cx="6096000" cy="347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402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1682</Words>
  <Application>Microsoft Office PowerPoint</Application>
  <PresentationFormat>On-screen Show (16:9)</PresentationFormat>
  <Paragraphs>144</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Salmons, Michael E.</cp:lastModifiedBy>
  <cp:revision>24</cp:revision>
  <dcterms:created xsi:type="dcterms:W3CDTF">2016-02-08T20:26:12Z</dcterms:created>
  <dcterms:modified xsi:type="dcterms:W3CDTF">2020-01-18T00:13:57Z</dcterms:modified>
</cp:coreProperties>
</file>