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61" r:id="rId8"/>
    <p:sldId id="262" r:id="rId9"/>
    <p:sldId id="264" r:id="rId10"/>
    <p:sldId id="259" r:id="rId11"/>
    <p:sldId id="260" r:id="rId12"/>
    <p:sldId id="26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0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dirty="0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dirty="0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muextensionway.missouri.edu/event-management/" TargetMode="External"/><Relationship Id="rId2" Type="http://schemas.openxmlformats.org/officeDocument/2006/relationships/hyperlink" Target="https://muextensionway.missouri.edu/catalogsearch/result/?acm_related_category=Cvent&amp;it=Resource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ailmissouri.sharepoint.com/:f:/s/MU-EXT-Ogrp/EpBngSEEgqdIpY0EfNaO_fcB5VHfStdt6VtHp3nGvr9WjQ?e=esJ4cJ" TargetMode="External"/><Relationship Id="rId5" Type="http://schemas.openxmlformats.org/officeDocument/2006/relationships/hyperlink" Target="https://extension.missouri.edu/media/wysiwyg/Extensiondata/ExtensionWay/Docs/muco-EventLifecycleAndSubmission.pdf" TargetMode="External"/><Relationship Id="rId4" Type="http://schemas.openxmlformats.org/officeDocument/2006/relationships/hyperlink" Target="https://muextensionway.missouri.ed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1006D-753C-4CE1-B06D-AE83AF9899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Monthly County Invoice Training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696AF3-FA68-4183-8902-D16A420AF5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October 20, 2021</a:t>
            </a:r>
          </a:p>
        </p:txBody>
      </p:sp>
    </p:spTree>
    <p:extLst>
      <p:ext uri="{BB962C8B-B14F-4D97-AF65-F5344CB8AC3E}">
        <p14:creationId xmlns:p14="http://schemas.microsoft.com/office/powerpoint/2010/main" val="2513871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B98D8-CBDF-40E9-820E-6EEE59A1E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BA35A-3FC4-4542-876C-003707F704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Net Invoice</a:t>
            </a:r>
          </a:p>
          <a:p>
            <a:r>
              <a:rPr lang="en-US" dirty="0"/>
              <a:t>How is it generated</a:t>
            </a:r>
          </a:p>
          <a:p>
            <a:r>
              <a:rPr lang="en-US" dirty="0"/>
              <a:t>Where does it come from and where does it go</a:t>
            </a:r>
          </a:p>
          <a:p>
            <a:r>
              <a:rPr lang="en-US" dirty="0"/>
              <a:t>How should it be used</a:t>
            </a:r>
          </a:p>
          <a:p>
            <a:r>
              <a:rPr lang="en-US" dirty="0"/>
              <a:t>Other Resources</a:t>
            </a:r>
          </a:p>
        </p:txBody>
      </p:sp>
    </p:spTree>
    <p:extLst>
      <p:ext uri="{BB962C8B-B14F-4D97-AF65-F5344CB8AC3E}">
        <p14:creationId xmlns:p14="http://schemas.microsoft.com/office/powerpoint/2010/main" val="1458442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17D92-7041-4785-8791-23E2CCEC9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 Invoice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02627F-CD8C-4E84-9646-864E744FF7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Considers most everything owed to the University</a:t>
            </a:r>
          </a:p>
          <a:p>
            <a:r>
              <a:rPr lang="en-US" dirty="0"/>
              <a:t>Considers everything owed to the County</a:t>
            </a:r>
          </a:p>
          <a:p>
            <a:r>
              <a:rPr lang="en-US" dirty="0"/>
              <a:t>Difference is considered net owed to or due from county</a:t>
            </a:r>
          </a:p>
        </p:txBody>
      </p:sp>
    </p:spTree>
    <p:extLst>
      <p:ext uri="{BB962C8B-B14F-4D97-AF65-F5344CB8AC3E}">
        <p14:creationId xmlns:p14="http://schemas.microsoft.com/office/powerpoint/2010/main" val="736447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E2094-BB50-44C4-8F47-DFFD96512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Invoice Generation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3B849-361C-4C76-90DB-10B1676E33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Settleup will gather PeopleSoft transactions from prior month after month end closing</a:t>
            </a:r>
          </a:p>
          <a:p>
            <a:r>
              <a:rPr lang="en-US" dirty="0"/>
              <a:t>Settleup will gather 4-H transactions from prior month</a:t>
            </a:r>
          </a:p>
          <a:p>
            <a:r>
              <a:rPr lang="en-US" dirty="0"/>
              <a:t>Settleup will gather Cvent program transactions, CC info, program fees, etc.</a:t>
            </a:r>
          </a:p>
          <a:p>
            <a:r>
              <a:rPr lang="en-US" dirty="0"/>
              <a:t>Settleup will gather Nexus transactions</a:t>
            </a:r>
          </a:p>
          <a:p>
            <a:r>
              <a:rPr lang="en-US" dirty="0"/>
              <a:t>At this time, mileage rates and soil lab fees are not included</a:t>
            </a:r>
          </a:p>
        </p:txBody>
      </p:sp>
    </p:spTree>
    <p:extLst>
      <p:ext uri="{BB962C8B-B14F-4D97-AF65-F5344CB8AC3E}">
        <p14:creationId xmlns:p14="http://schemas.microsoft.com/office/powerpoint/2010/main" val="2529782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53E2F-28A6-41E0-BB72-B8334029E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Invoice location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10D468-77F4-438C-8DA3-FE791AD09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invoice detail will come from MU Extension Portfolio 4</a:t>
            </a:r>
          </a:p>
          <a:p>
            <a:r>
              <a:rPr lang="en-US" dirty="0"/>
              <a:t>The invoice for the month will show up in your county email box</a:t>
            </a:r>
          </a:p>
          <a:p>
            <a:r>
              <a:rPr lang="en-US" dirty="0"/>
              <a:t>Questions can be redirected back to MU Extension Portfolio 4 and someone on the team will get it answered for you</a:t>
            </a:r>
          </a:p>
        </p:txBody>
      </p:sp>
    </p:spTree>
    <p:extLst>
      <p:ext uri="{BB962C8B-B14F-4D97-AF65-F5344CB8AC3E}">
        <p14:creationId xmlns:p14="http://schemas.microsoft.com/office/powerpoint/2010/main" val="2341703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273C2-C016-4C60-B601-FB811CD89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Invoice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27E09-421B-439D-8123-7FE4271215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853967"/>
            <a:ext cx="9905999" cy="4152550"/>
          </a:xfrm>
        </p:spPr>
        <p:txBody>
          <a:bodyPr>
            <a:normAutofit/>
          </a:bodyPr>
          <a:lstStyle/>
          <a:p>
            <a:r>
              <a:rPr lang="en-US" dirty="0"/>
              <a:t>The emailed invoice detail is the back up data that supports either the monies you will receive in the form of a check or electronic deposit or it will support the check that you issue back to the University.</a:t>
            </a:r>
          </a:p>
          <a:p>
            <a:r>
              <a:rPr lang="en-US" dirty="0"/>
              <a:t>Emailed invoice should be printed off and stapled to the check stub and the mailed monthly bill for bookkeeping records.</a:t>
            </a:r>
          </a:p>
          <a:p>
            <a:r>
              <a:rPr lang="en-US" dirty="0"/>
              <a:t>Please pay invoice in its’ entirety.  Discrepancies can be fixed in next month’s net invoicing.</a:t>
            </a:r>
          </a:p>
          <a:p>
            <a:r>
              <a:rPr lang="en-US" dirty="0"/>
              <a:t>Can be copied and pasted into Excel for ease of printing</a:t>
            </a:r>
          </a:p>
        </p:txBody>
      </p:sp>
    </p:spTree>
    <p:extLst>
      <p:ext uri="{BB962C8B-B14F-4D97-AF65-F5344CB8AC3E}">
        <p14:creationId xmlns:p14="http://schemas.microsoft.com/office/powerpoint/2010/main" val="3663968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97DC306-E8B6-4422-85A7-0F0E5CDC37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44536" y="1820411"/>
            <a:ext cx="5603846" cy="4303552"/>
          </a:xfrm>
        </p:spPr>
      </p:pic>
    </p:spTree>
    <p:extLst>
      <p:ext uri="{BB962C8B-B14F-4D97-AF65-F5344CB8AC3E}">
        <p14:creationId xmlns:p14="http://schemas.microsoft.com/office/powerpoint/2010/main" val="3969967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0EB797B-B96A-4CC8-8A2B-6A79965F7C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34811" y="1535185"/>
            <a:ext cx="6568580" cy="4949505"/>
          </a:xfrm>
        </p:spPr>
      </p:pic>
    </p:spTree>
    <p:extLst>
      <p:ext uri="{BB962C8B-B14F-4D97-AF65-F5344CB8AC3E}">
        <p14:creationId xmlns:p14="http://schemas.microsoft.com/office/powerpoint/2010/main" val="11575556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C9BF3-EAE7-426E-8DAE-244A30374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5D5F7-C9FE-44EA-9777-C121A0E285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1878012"/>
            <a:ext cx="9905999" cy="3541714"/>
          </a:xfrm>
        </p:spPr>
        <p:txBody>
          <a:bodyPr>
            <a:normAutofit lnSpcReduction="10000"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Resources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regarding the event submission process, fees and other FAQ’s can be found within the </a:t>
            </a:r>
            <a:r>
              <a:rPr lang="en-US" sz="24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3"/>
              </a:rPr>
              <a:t>event management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pages of the </a:t>
            </a:r>
            <a:r>
              <a:rPr lang="en-US" sz="24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4"/>
              </a:rPr>
              <a:t>MU Extension Way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   Or reference and print the </a:t>
            </a:r>
            <a:r>
              <a:rPr lang="en-US" sz="24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5"/>
              </a:rPr>
              <a:t>Event Lifecycle and Submission Process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for a summary and visual of the process.  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Once the organizer has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completed the Offline Roster (if applicable)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for an event, a summary fiscal report regarding registration, along with a roster of attendees will be posted to the </a:t>
            </a:r>
            <a:r>
              <a:rPr lang="en-US" sz="24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6"/>
              </a:rPr>
              <a:t>Event Final Roster &amp; Fiscal Reports File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021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E851321A38FF645AC36BC89A6B2393A" ma:contentTypeVersion="15" ma:contentTypeDescription="Create a new document." ma:contentTypeScope="" ma:versionID="ece0b368be225c15ca1039c743f43cca">
  <xsd:schema xmlns:xsd="http://www.w3.org/2001/XMLSchema" xmlns:xs="http://www.w3.org/2001/XMLSchema" xmlns:p="http://schemas.microsoft.com/office/2006/metadata/properties" xmlns:ns1="http://schemas.microsoft.com/sharepoint/v3" xmlns:ns2="c2191a77-f3af-4eb1-8e12-5cbff305fca1" xmlns:ns3="7756f4a5-8712-479d-a2d6-91bca6f75653" targetNamespace="http://schemas.microsoft.com/office/2006/metadata/properties" ma:root="true" ma:fieldsID="7b701e2963d5a345b5362a1c85393f0f" ns1:_="" ns2:_="" ns3:_="">
    <xsd:import namespace="http://schemas.microsoft.com/sharepoint/v3"/>
    <xsd:import namespace="c2191a77-f3af-4eb1-8e12-5cbff305fca1"/>
    <xsd:import namespace="7756f4a5-8712-479d-a2d6-91bca6f7565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191a77-f3af-4eb1-8e12-5cbff305fc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56f4a5-8712-479d-a2d6-91bca6f75653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165B0A9-4F2B-475C-8AD0-0DD509E2E16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BADDAE8-34A1-49C9-933F-AC38E1F1F4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2191a77-f3af-4eb1-8e12-5cbff305fca1"/>
    <ds:schemaRef ds:uri="7756f4a5-8712-479d-a2d6-91bca6f7565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6392525-EE79-4874-9C6A-6EC63611164A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328</TotalTime>
  <Words>343</Words>
  <Application>Microsoft Office PowerPoint</Application>
  <PresentationFormat>Widescreen</PresentationFormat>
  <Paragraphs>31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Tw Cen MT</vt:lpstr>
      <vt:lpstr>Circuit</vt:lpstr>
      <vt:lpstr>Monthly County Invoice Training</vt:lpstr>
      <vt:lpstr>Today’s Discussion</vt:lpstr>
      <vt:lpstr>Net Invoice</vt:lpstr>
      <vt:lpstr>Invoice Generation</vt:lpstr>
      <vt:lpstr>Invoice location</vt:lpstr>
      <vt:lpstr>Invoice Use</vt:lpstr>
      <vt:lpstr>PowerPoint Presentation</vt:lpstr>
      <vt:lpstr>PowerPoint Presentation</vt:lpstr>
      <vt:lpstr>Other 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Monthly County Invoice Training</dc:title>
  <dc:creator>Hansen, Kevin</dc:creator>
  <cp:lastModifiedBy>Jenkins, Maureen E.</cp:lastModifiedBy>
  <cp:revision>7</cp:revision>
  <dcterms:created xsi:type="dcterms:W3CDTF">2021-10-14T17:47:03Z</dcterms:created>
  <dcterms:modified xsi:type="dcterms:W3CDTF">2021-10-21T16:32:38Z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0x0101007E851321A38FF645AC36BC89A6B2393A</vt:lpwstr>
  </property>
</Properties>
</file>