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4" r:id="rId10"/>
    <p:sldId id="275" r:id="rId11"/>
    <p:sldId id="269" r:id="rId12"/>
    <p:sldId id="270" r:id="rId13"/>
    <p:sldId id="271" r:id="rId14"/>
    <p:sldId id="272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arfp\Documents\work\P%20&amp;%20K%20studies\field%20strip%20response%20tests\maynard\Maynard%20yield%20response%20to%20PK%20vs%20soil%20test%20P%20and%20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36884373467425"/>
          <c:y val="4.5647558386411886E-2"/>
          <c:w val="0.73684368327611727"/>
          <c:h val="0.712314225053078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'yield response vs soil test P'!$R$1</c:f>
              <c:strCache>
                <c:ptCount val="1"/>
                <c:pt idx="0">
                  <c:v>Yield response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37264792558824883"/>
                  <c:y val="-0.20409950348563116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/>
                      <a:t>y = 0.48x - 12
R² = 0.02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'yield response vs soil test P'!$P$2:$P$37</c:f>
              <c:numCache>
                <c:formatCode>General</c:formatCode>
                <c:ptCount val="36"/>
                <c:pt idx="0">
                  <c:v>34.5</c:v>
                </c:pt>
                <c:pt idx="1">
                  <c:v>32</c:v>
                </c:pt>
                <c:pt idx="2">
                  <c:v>29</c:v>
                </c:pt>
                <c:pt idx="3">
                  <c:v>27</c:v>
                </c:pt>
                <c:pt idx="4">
                  <c:v>28.5</c:v>
                </c:pt>
                <c:pt idx="5">
                  <c:v>31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  <c:pt idx="9">
                  <c:v>51</c:v>
                </c:pt>
                <c:pt idx="10">
                  <c:v>45.5</c:v>
                </c:pt>
                <c:pt idx="11">
                  <c:v>35.5</c:v>
                </c:pt>
                <c:pt idx="12">
                  <c:v>27.5</c:v>
                </c:pt>
                <c:pt idx="13">
                  <c:v>25</c:v>
                </c:pt>
                <c:pt idx="14">
                  <c:v>26.5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32.5</c:v>
                </c:pt>
                <c:pt idx="19">
                  <c:v>31.5</c:v>
                </c:pt>
                <c:pt idx="20">
                  <c:v>33.5</c:v>
                </c:pt>
                <c:pt idx="21">
                  <c:v>35.5</c:v>
                </c:pt>
                <c:pt idx="22">
                  <c:v>39.5</c:v>
                </c:pt>
                <c:pt idx="23">
                  <c:v>47</c:v>
                </c:pt>
                <c:pt idx="24">
                  <c:v>56</c:v>
                </c:pt>
                <c:pt idx="25">
                  <c:v>62.5</c:v>
                </c:pt>
                <c:pt idx="26">
                  <c:v>48.5</c:v>
                </c:pt>
                <c:pt idx="27">
                  <c:v>33</c:v>
                </c:pt>
                <c:pt idx="28">
                  <c:v>17</c:v>
                </c:pt>
                <c:pt idx="29">
                  <c:v>17</c:v>
                </c:pt>
                <c:pt idx="30">
                  <c:v>17.5</c:v>
                </c:pt>
                <c:pt idx="31">
                  <c:v>16</c:v>
                </c:pt>
                <c:pt idx="32">
                  <c:v>20.5</c:v>
                </c:pt>
                <c:pt idx="33">
                  <c:v>24</c:v>
                </c:pt>
                <c:pt idx="34">
                  <c:v>25.5</c:v>
                </c:pt>
                <c:pt idx="35">
                  <c:v>26.5</c:v>
                </c:pt>
              </c:numCache>
            </c:numRef>
          </c:xVal>
          <c:yVal>
            <c:numRef>
              <c:f>'yield response vs soil test P'!$R$2:$R$37</c:f>
              <c:numCache>
                <c:formatCode>0</c:formatCode>
                <c:ptCount val="36"/>
                <c:pt idx="0">
                  <c:v>15.269094619999976</c:v>
                </c:pt>
                <c:pt idx="1">
                  <c:v>14.809643969999996</c:v>
                </c:pt>
                <c:pt idx="2">
                  <c:v>3.24448000000001</c:v>
                </c:pt>
                <c:pt idx="3">
                  <c:v>1.7855855399999996</c:v>
                </c:pt>
                <c:pt idx="4">
                  <c:v>-4.6944555100000116</c:v>
                </c:pt>
                <c:pt idx="5">
                  <c:v>0.70798745999999824</c:v>
                </c:pt>
                <c:pt idx="6">
                  <c:v>30.944217219999985</c:v>
                </c:pt>
                <c:pt idx="7">
                  <c:v>86.532500290000002</c:v>
                </c:pt>
                <c:pt idx="8">
                  <c:v>59.312630860000013</c:v>
                </c:pt>
                <c:pt idx="9">
                  <c:v>45.367005200000023</c:v>
                </c:pt>
                <c:pt idx="10">
                  <c:v>68.108790369999994</c:v>
                </c:pt>
                <c:pt idx="11">
                  <c:v>55.074719350000009</c:v>
                </c:pt>
                <c:pt idx="12">
                  <c:v>20.348702440000011</c:v>
                </c:pt>
                <c:pt idx="13">
                  <c:v>10.023648080000015</c:v>
                </c:pt>
                <c:pt idx="14">
                  <c:v>2.6954277199999979</c:v>
                </c:pt>
                <c:pt idx="15">
                  <c:v>-6.453856380000019</c:v>
                </c:pt>
                <c:pt idx="16">
                  <c:v>-15.327427610000001</c:v>
                </c:pt>
                <c:pt idx="17">
                  <c:v>-45.053019750000004</c:v>
                </c:pt>
                <c:pt idx="18">
                  <c:v>-60.634554170000001</c:v>
                </c:pt>
                <c:pt idx="19">
                  <c:v>-84.439447340000015</c:v>
                </c:pt>
                <c:pt idx="20">
                  <c:v>-8.8686556800000176</c:v>
                </c:pt>
                <c:pt idx="21">
                  <c:v>-1.8012516900000151</c:v>
                </c:pt>
                <c:pt idx="22">
                  <c:v>10.148469519999992</c:v>
                </c:pt>
                <c:pt idx="23">
                  <c:v>-6.2828053300000022</c:v>
                </c:pt>
                <c:pt idx="24">
                  <c:v>-33.993190310000017</c:v>
                </c:pt>
                <c:pt idx="25">
                  <c:v>-13.803486160000006</c:v>
                </c:pt>
                <c:pt idx="26">
                  <c:v>-17.804751589999995</c:v>
                </c:pt>
                <c:pt idx="27">
                  <c:v>-16.677594720000002</c:v>
                </c:pt>
                <c:pt idx="28">
                  <c:v>4.6037233399999877</c:v>
                </c:pt>
                <c:pt idx="29">
                  <c:v>2.8396220699999901</c:v>
                </c:pt>
                <c:pt idx="30">
                  <c:v>-0.96513498000001618</c:v>
                </c:pt>
                <c:pt idx="31">
                  <c:v>-12.131871340000004</c:v>
                </c:pt>
                <c:pt idx="32">
                  <c:v>5.167830940000016</c:v>
                </c:pt>
                <c:pt idx="33">
                  <c:v>20.160326679999997</c:v>
                </c:pt>
                <c:pt idx="34">
                  <c:v>2.9060609199999874</c:v>
                </c:pt>
                <c:pt idx="35">
                  <c:v>-7.7500512500000127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40320"/>
        <c:axId val="131798656"/>
      </c:scatterChart>
      <c:valAx>
        <c:axId val="91640320"/>
        <c:scaling>
          <c:orientation val="minMax"/>
          <c:max val="7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soil test P (ppm)</a:t>
                </a:r>
              </a:p>
            </c:rich>
          </c:tx>
          <c:layout>
            <c:manualLayout>
              <c:xMode val="edge"/>
              <c:yMode val="edge"/>
              <c:x val="0.34795413731178332"/>
              <c:y val="0.859872611464968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798656"/>
        <c:crosses val="autoZero"/>
        <c:crossBetween val="midCat"/>
        <c:majorUnit val="20"/>
        <c:minorUnit val="10"/>
      </c:valAx>
      <c:valAx>
        <c:axId val="131798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Yield Response, bu/acre</a:t>
                </a:r>
              </a:p>
            </c:rich>
          </c:tx>
          <c:layout>
            <c:manualLayout>
              <c:xMode val="edge"/>
              <c:yMode val="edge"/>
              <c:x val="2.8508832983897392E-2"/>
              <c:y val="0.14649681528662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640320"/>
        <c:crossesAt val="0"/>
        <c:crossBetween val="midCat"/>
        <c:majorUnit val="30"/>
        <c:minorUnit val="3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36884373467425"/>
          <c:y val="4.5647558386411886E-2"/>
          <c:w val="0.73684368327611727"/>
          <c:h val="0.712314225053078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'yield response vs soil test K'!$S$1</c:f>
              <c:strCache>
                <c:ptCount val="1"/>
                <c:pt idx="0">
                  <c:v>Yield response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42235552792743014"/>
                  <c:y val="-0.20298677633448686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/>
                      <a:t>y = 0.67x - 82
R² = 0.08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'yield response vs soil test K'!$R$2:$R$37</c:f>
              <c:numCache>
                <c:formatCode>General</c:formatCode>
                <c:ptCount val="36"/>
                <c:pt idx="0">
                  <c:v>124</c:v>
                </c:pt>
                <c:pt idx="1">
                  <c:v>118.5</c:v>
                </c:pt>
                <c:pt idx="2">
                  <c:v>112</c:v>
                </c:pt>
                <c:pt idx="3">
                  <c:v>107</c:v>
                </c:pt>
                <c:pt idx="4">
                  <c:v>107.5</c:v>
                </c:pt>
                <c:pt idx="5">
                  <c:v>109</c:v>
                </c:pt>
                <c:pt idx="6">
                  <c:v>113.5</c:v>
                </c:pt>
                <c:pt idx="7">
                  <c:v>126.5</c:v>
                </c:pt>
                <c:pt idx="8">
                  <c:v>143</c:v>
                </c:pt>
                <c:pt idx="9">
                  <c:v>155</c:v>
                </c:pt>
                <c:pt idx="10">
                  <c:v>154.5</c:v>
                </c:pt>
                <c:pt idx="11">
                  <c:v>146.5</c:v>
                </c:pt>
                <c:pt idx="12">
                  <c:v>138</c:v>
                </c:pt>
                <c:pt idx="13">
                  <c:v>132</c:v>
                </c:pt>
                <c:pt idx="14">
                  <c:v>126.5</c:v>
                </c:pt>
                <c:pt idx="15">
                  <c:v>123</c:v>
                </c:pt>
                <c:pt idx="16">
                  <c:v>121</c:v>
                </c:pt>
                <c:pt idx="17">
                  <c:v>121</c:v>
                </c:pt>
                <c:pt idx="18">
                  <c:v>122.5</c:v>
                </c:pt>
                <c:pt idx="19">
                  <c:v>121.5</c:v>
                </c:pt>
                <c:pt idx="20">
                  <c:v>120.5</c:v>
                </c:pt>
                <c:pt idx="21">
                  <c:v>122.5</c:v>
                </c:pt>
                <c:pt idx="22">
                  <c:v>128.5</c:v>
                </c:pt>
                <c:pt idx="23">
                  <c:v>134</c:v>
                </c:pt>
                <c:pt idx="24">
                  <c:v>140.5</c:v>
                </c:pt>
                <c:pt idx="25">
                  <c:v>145.5</c:v>
                </c:pt>
                <c:pt idx="26">
                  <c:v>148</c:v>
                </c:pt>
                <c:pt idx="27">
                  <c:v>146.5</c:v>
                </c:pt>
                <c:pt idx="28">
                  <c:v>142.5</c:v>
                </c:pt>
                <c:pt idx="29">
                  <c:v>133</c:v>
                </c:pt>
                <c:pt idx="30">
                  <c:v>120</c:v>
                </c:pt>
                <c:pt idx="31">
                  <c:v>101.5</c:v>
                </c:pt>
                <c:pt idx="32">
                  <c:v>109.5</c:v>
                </c:pt>
                <c:pt idx="33">
                  <c:v>117</c:v>
                </c:pt>
                <c:pt idx="34">
                  <c:v>120</c:v>
                </c:pt>
                <c:pt idx="35">
                  <c:v>121</c:v>
                </c:pt>
              </c:numCache>
            </c:numRef>
          </c:xVal>
          <c:yVal>
            <c:numRef>
              <c:f>'yield response vs soil test K'!$S$2:$S$37</c:f>
              <c:numCache>
                <c:formatCode>0</c:formatCode>
                <c:ptCount val="36"/>
                <c:pt idx="0">
                  <c:v>15.269094619999976</c:v>
                </c:pt>
                <c:pt idx="1">
                  <c:v>14.809643969999996</c:v>
                </c:pt>
                <c:pt idx="2">
                  <c:v>3.24448000000001</c:v>
                </c:pt>
                <c:pt idx="3">
                  <c:v>1.7855855399999996</c:v>
                </c:pt>
                <c:pt idx="4">
                  <c:v>-4.6944555100000116</c:v>
                </c:pt>
                <c:pt idx="5">
                  <c:v>0.70798745999999824</c:v>
                </c:pt>
                <c:pt idx="6">
                  <c:v>30.944217219999985</c:v>
                </c:pt>
                <c:pt idx="7">
                  <c:v>86.532500290000002</c:v>
                </c:pt>
                <c:pt idx="8">
                  <c:v>59.312630860000013</c:v>
                </c:pt>
                <c:pt idx="9">
                  <c:v>45.367005200000023</c:v>
                </c:pt>
                <c:pt idx="10">
                  <c:v>68.108790369999994</c:v>
                </c:pt>
                <c:pt idx="11">
                  <c:v>55.074719350000009</c:v>
                </c:pt>
                <c:pt idx="12">
                  <c:v>20.348702440000011</c:v>
                </c:pt>
                <c:pt idx="13">
                  <c:v>10.023648080000015</c:v>
                </c:pt>
                <c:pt idx="14">
                  <c:v>2.6954277199999979</c:v>
                </c:pt>
                <c:pt idx="15">
                  <c:v>-6.453856380000019</c:v>
                </c:pt>
                <c:pt idx="16">
                  <c:v>-15.327427610000001</c:v>
                </c:pt>
                <c:pt idx="17">
                  <c:v>-45.053019750000004</c:v>
                </c:pt>
                <c:pt idx="18">
                  <c:v>-60.634554170000001</c:v>
                </c:pt>
                <c:pt idx="19">
                  <c:v>-84.439447340000015</c:v>
                </c:pt>
                <c:pt idx="20">
                  <c:v>-8.8686556800000176</c:v>
                </c:pt>
                <c:pt idx="21">
                  <c:v>-1.8012516900000151</c:v>
                </c:pt>
                <c:pt idx="22">
                  <c:v>10.148469519999992</c:v>
                </c:pt>
                <c:pt idx="23">
                  <c:v>-6.2828053300000022</c:v>
                </c:pt>
                <c:pt idx="24">
                  <c:v>-33.993190310000017</c:v>
                </c:pt>
                <c:pt idx="25">
                  <c:v>-13.803486160000006</c:v>
                </c:pt>
                <c:pt idx="26">
                  <c:v>-17.804751589999995</c:v>
                </c:pt>
                <c:pt idx="27">
                  <c:v>-16.677594720000002</c:v>
                </c:pt>
                <c:pt idx="28">
                  <c:v>4.6037233399999877</c:v>
                </c:pt>
                <c:pt idx="29">
                  <c:v>2.8396220699999901</c:v>
                </c:pt>
                <c:pt idx="30">
                  <c:v>-0.96513498000001618</c:v>
                </c:pt>
                <c:pt idx="31">
                  <c:v>-12.131871340000004</c:v>
                </c:pt>
                <c:pt idx="32">
                  <c:v>5.167830940000016</c:v>
                </c:pt>
                <c:pt idx="33">
                  <c:v>20.160326679999997</c:v>
                </c:pt>
                <c:pt idx="34">
                  <c:v>2.9060609199999874</c:v>
                </c:pt>
                <c:pt idx="35">
                  <c:v>-7.7500512500000127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51904"/>
        <c:axId val="91453056"/>
      </c:scatterChart>
      <c:valAx>
        <c:axId val="91451904"/>
        <c:scaling>
          <c:orientation val="minMax"/>
          <c:max val="16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soil test K (ppm)</a:t>
                </a:r>
              </a:p>
            </c:rich>
          </c:tx>
          <c:layout>
            <c:manualLayout>
              <c:xMode val="edge"/>
              <c:yMode val="edge"/>
              <c:x val="0.36622899111295293"/>
              <c:y val="0.872611464968152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53056"/>
        <c:crosses val="autoZero"/>
        <c:crossBetween val="midCat"/>
        <c:majorUnit val="20"/>
        <c:minorUnit val="10"/>
      </c:valAx>
      <c:valAx>
        <c:axId val="91453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Yield Response, bu/acre</a:t>
                </a:r>
              </a:p>
            </c:rich>
          </c:tx>
          <c:layout>
            <c:manualLayout>
              <c:xMode val="edge"/>
              <c:yMode val="edge"/>
              <c:x val="2.8508832983897392E-2"/>
              <c:y val="0.14649681528662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51904"/>
        <c:crossesAt val="0"/>
        <c:crossBetween val="midCat"/>
        <c:majorUnit val="30"/>
        <c:minorUnit val="30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7684-0E9E-42FD-967B-D44FD841D7D7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6365-F2E4-4A8D-88BF-DD0F80F0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On-Farm Response Tests for P &amp; K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Scharf</a:t>
            </a:r>
            <a:endParaRPr lang="en-US" dirty="0" smtClean="0"/>
          </a:p>
          <a:p>
            <a:r>
              <a:rPr lang="en-US" dirty="0" smtClean="0"/>
              <a:t>University of Missouri Plant Sciences</a:t>
            </a:r>
          </a:p>
        </p:txBody>
      </p:sp>
    </p:spTree>
    <p:extLst>
      <p:ext uri="{BB962C8B-B14F-4D97-AF65-F5344CB8AC3E}">
        <p14:creationId xmlns:p14="http://schemas.microsoft.com/office/powerpoint/2010/main" val="4830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2" y="381000"/>
            <a:ext cx="796389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76200" y="4495800"/>
            <a:ext cx="2667000" cy="1371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9364" y="152400"/>
            <a:ext cx="3387436" cy="597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7.5 </a:t>
            </a:r>
            <a:r>
              <a:rPr lang="en-US" dirty="0" err="1" smtClean="0"/>
              <a:t>bu</a:t>
            </a:r>
            <a:r>
              <a:rPr lang="en-US" dirty="0" smtClean="0"/>
              <a:t>/ac a</a:t>
            </a:r>
            <a:r>
              <a:rPr lang="en-US" dirty="0" smtClean="0"/>
              <a:t>verage yield response</a:t>
            </a:r>
          </a:p>
          <a:p>
            <a:r>
              <a:rPr lang="en-US" dirty="0" smtClean="0"/>
              <a:t>But average soil test P was only 6 ppm!</a:t>
            </a:r>
          </a:p>
          <a:p>
            <a:r>
              <a:rPr lang="en-US" dirty="0" smtClean="0"/>
              <a:t>Applied 25-120-100, spent $134/ac, made $45 back</a:t>
            </a:r>
          </a:p>
          <a:p>
            <a:r>
              <a:rPr lang="en-US" dirty="0" smtClean="0"/>
              <a:t>Net return = -$89  per acre</a:t>
            </a:r>
          </a:p>
          <a:p>
            <a:r>
              <a:rPr lang="en-US" dirty="0" smtClean="0"/>
              <a:t>Soil map unit again appeared to be related to yield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4" y="0"/>
            <a:ext cx="9269507" cy="7162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" y="685800"/>
            <a:ext cx="2667000" cy="1371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00" y="2895600"/>
            <a:ext cx="43434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 $90/ac on P &amp; K (23-60-79 average rate + variable-rate application)</a:t>
            </a:r>
          </a:p>
          <a:p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bushel/acre average yield response</a:t>
            </a:r>
          </a:p>
          <a:p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-$53/acre net</a:t>
            </a:r>
          </a:p>
          <a:p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map unit again related to yield response!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90800" y="2133600"/>
            <a:ext cx="304800" cy="35814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&amp; K strip trials: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P &amp; K was strongly negative in all 3 fields</a:t>
            </a:r>
          </a:p>
          <a:p>
            <a:r>
              <a:rPr lang="en-US" dirty="0" smtClean="0"/>
              <a:t>Soil test values</a:t>
            </a:r>
          </a:p>
          <a:p>
            <a:pPr lvl="1"/>
            <a:r>
              <a:rPr lang="en-US" dirty="0" smtClean="0"/>
              <a:t>No predictive ability in 2 fields</a:t>
            </a:r>
          </a:p>
          <a:p>
            <a:pPr lvl="1"/>
            <a:r>
              <a:rPr lang="en-US" dirty="0" smtClean="0"/>
              <a:t>Weak predictive ability in 3</a:t>
            </a:r>
            <a:r>
              <a:rPr lang="en-US" baseline="30000" dirty="0" smtClean="0"/>
              <a:t>rd</a:t>
            </a:r>
            <a:r>
              <a:rPr lang="en-US" dirty="0" smtClean="0"/>
              <a:t> field (lowest testing)</a:t>
            </a:r>
          </a:p>
          <a:p>
            <a:r>
              <a:rPr lang="en-US" dirty="0" smtClean="0"/>
              <a:t>Made $ on PK only in certain map units:  all 3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low yield response to P &amp; K?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295400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Maybe subsoil P &amp; K?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9808" y="1905000"/>
            <a:ext cx="4170586" cy="4904004"/>
            <a:chOff x="499808" y="1905000"/>
            <a:chExt cx="4170586" cy="49040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/>
            <a:stretch/>
          </p:blipFill>
          <p:spPr>
            <a:xfrm>
              <a:off x="499808" y="2084604"/>
              <a:ext cx="4170586" cy="4724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3000" y="420266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&lt;1x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1905000"/>
              <a:ext cx="2243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Subsoil Bray-1 P 6-36”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4500" y="38216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1-2x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43365" y="32882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2-3x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7365" y="465986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&gt;4x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0800" y="35052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3-4x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82391" y="1905000"/>
            <a:ext cx="4180609" cy="4953000"/>
            <a:chOff x="4582391" y="1905000"/>
            <a:chExt cx="4180609" cy="4953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76"/>
            <a:stretch/>
          </p:blipFill>
          <p:spPr>
            <a:xfrm>
              <a:off x="4582391" y="2133600"/>
              <a:ext cx="4180609" cy="4724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40046" y="1905000"/>
              <a:ext cx="159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Subsoil K 6-36”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2965" y="35052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3-4x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43434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2-3x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600" y="236220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&gt;4x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ynard 0PK str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to make $ with this approach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strips with 0 P &amp; K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yield loss is small or zero, switch to only applying P &amp; K on one or two strips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same strips every year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 monitor yield response to P &amp; K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economical yield response is seen, go back to replacement applications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double application the first year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replacement applications on responsive soil map units first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Savings are temporary—withdrawing from the soil ‘bank’</a:t>
            </a:r>
          </a:p>
          <a:p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economical yield response is not seen for 5-10 years, the saved capital can be put into something more profitable</a:t>
            </a:r>
          </a:p>
          <a:p>
            <a:pPr lvl="1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 1000 acres, 7 years, $80/ac/</a:t>
            </a:r>
            <a:r>
              <a:rPr lang="en-US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$560,000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9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12" y="2362200"/>
            <a:ext cx="7718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Thanks for your attention!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Questions?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797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 of uncertainty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of nutrients below sample depth</a:t>
            </a:r>
          </a:p>
          <a:p>
            <a:r>
              <a:rPr lang="en-US" dirty="0" smtClean="0"/>
              <a:t>Calibration on different soil than yours</a:t>
            </a:r>
          </a:p>
          <a:p>
            <a:r>
              <a:rPr lang="en-US" dirty="0" smtClean="0"/>
              <a:t>Vagueness of translation from research to recommendation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272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Effect of weather on yield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170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Soil test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371600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In-field response test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48349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599" y="1676400"/>
            <a:ext cx="7239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Q:  What is the main tool we use to make P &amp; K decisions?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506450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:  Soil testing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622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599" y="1676400"/>
            <a:ext cx="7239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Q:  What does a soil test tell you?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506450"/>
            <a:ext cx="7239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:  Probability of yield response to P or 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720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599" y="1676400"/>
            <a:ext cx="7239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Q:  Why not just measure yield response to P and K, and skip the soil test?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192250"/>
            <a:ext cx="7239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:  Great idea!  We have the tools.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01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8991600" cy="7086600"/>
            <a:chOff x="115888" y="0"/>
            <a:chExt cx="8875712" cy="6858000"/>
          </a:xfrm>
        </p:grpSpPr>
        <p:pic>
          <p:nvPicPr>
            <p:cNvPr id="11" name="Picture 2" descr="Maynard 0PK strip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0"/>
              <a:ext cx="887571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5" descr="Wide upward diagonal"/>
            <p:cNvSpPr>
              <a:spLocks/>
            </p:cNvSpPr>
            <p:nvPr/>
          </p:nvSpPr>
          <p:spPr bwMode="auto">
            <a:xfrm>
              <a:off x="2209800" y="2833688"/>
              <a:ext cx="6172200" cy="609600"/>
            </a:xfrm>
            <a:custGeom>
              <a:avLst/>
              <a:gdLst>
                <a:gd name="T0" fmla="*/ 0 w 3888"/>
                <a:gd name="T1" fmla="*/ 144 h 384"/>
                <a:gd name="T2" fmla="*/ 3888 w 3888"/>
                <a:gd name="T3" fmla="*/ 0 h 384"/>
                <a:gd name="T4" fmla="*/ 3888 w 3888"/>
                <a:gd name="T5" fmla="*/ 240 h 384"/>
                <a:gd name="T6" fmla="*/ 0 w 3888"/>
                <a:gd name="T7" fmla="*/ 384 h 384"/>
                <a:gd name="T8" fmla="*/ 0 w 3888"/>
                <a:gd name="T9" fmla="*/ 1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8" h="384">
                  <a:moveTo>
                    <a:pt x="0" y="144"/>
                  </a:moveTo>
                  <a:lnTo>
                    <a:pt x="3888" y="0"/>
                  </a:lnTo>
                  <a:lnTo>
                    <a:pt x="3888" y="240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pattFill prst="wdUpDiag">
              <a:fgClr>
                <a:schemeClr val="tx1">
                  <a:alpha val="10001"/>
                </a:schemeClr>
              </a:fgClr>
              <a:bgClr>
                <a:schemeClr val="bg1">
                  <a:alpha val="10001"/>
                </a:schemeClr>
              </a:bgClr>
            </a:pattFill>
            <a:ln w="508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 descr="Wide upward diagonal"/>
            <p:cNvSpPr>
              <a:spLocks/>
            </p:cNvSpPr>
            <p:nvPr/>
          </p:nvSpPr>
          <p:spPr bwMode="auto">
            <a:xfrm>
              <a:off x="703263" y="3590925"/>
              <a:ext cx="7696200" cy="685800"/>
            </a:xfrm>
            <a:custGeom>
              <a:avLst/>
              <a:gdLst>
                <a:gd name="T0" fmla="*/ 0 w 4848"/>
                <a:gd name="T1" fmla="*/ 192 h 432"/>
                <a:gd name="T2" fmla="*/ 4848 w 4848"/>
                <a:gd name="T3" fmla="*/ 0 h 432"/>
                <a:gd name="T4" fmla="*/ 4848 w 4848"/>
                <a:gd name="T5" fmla="*/ 240 h 432"/>
                <a:gd name="T6" fmla="*/ 0 w 4848"/>
                <a:gd name="T7" fmla="*/ 432 h 432"/>
                <a:gd name="T8" fmla="*/ 0 w 4848"/>
                <a:gd name="T9" fmla="*/ 19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432">
                  <a:moveTo>
                    <a:pt x="0" y="192"/>
                  </a:moveTo>
                  <a:lnTo>
                    <a:pt x="4848" y="0"/>
                  </a:lnTo>
                  <a:lnTo>
                    <a:pt x="4848" y="240"/>
                  </a:lnTo>
                  <a:lnTo>
                    <a:pt x="0" y="432"/>
                  </a:lnTo>
                  <a:lnTo>
                    <a:pt x="0" y="192"/>
                  </a:lnTo>
                  <a:close/>
                </a:path>
              </a:pathLst>
            </a:custGeom>
            <a:pattFill prst="wdUpDiag">
              <a:fgClr>
                <a:schemeClr val="tx1">
                  <a:alpha val="10001"/>
                </a:schemeClr>
              </a:fgClr>
              <a:bgClr>
                <a:schemeClr val="bg1">
                  <a:alpha val="10001"/>
                </a:schemeClr>
              </a:bgClr>
            </a:pattFill>
            <a:ln w="508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concept:  0 PK strips…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63" y="2362200"/>
            <a:ext cx="452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 strips with no P or K applied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2885420"/>
            <a:ext cx="457200" cy="46738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2895600"/>
            <a:ext cx="2286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334000"/>
            <a:ext cx="669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rest of the field got variable-rate P &amp; K based on grid soil samples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…plus yield maps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5" y="1295400"/>
            <a:ext cx="8667185" cy="55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62200" y="3429000"/>
            <a:ext cx="4038600" cy="457200"/>
            <a:chOff x="2362200" y="3429000"/>
            <a:chExt cx="4038600" cy="457200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3516868"/>
              <a:ext cx="32349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Yield response = yield with P &amp; K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5638800" y="3581400"/>
              <a:ext cx="457200" cy="76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096000" y="3429000"/>
              <a:ext cx="304800" cy="3048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62200" y="3124200"/>
            <a:ext cx="4038600" cy="381000"/>
            <a:chOff x="2362200" y="3124200"/>
            <a:chExt cx="40386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2362200" y="3135868"/>
              <a:ext cx="26132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Minus yield without P &amp; K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975416" y="3276600"/>
              <a:ext cx="1120584" cy="4393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096000" y="3124200"/>
              <a:ext cx="304800" cy="3048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64" y="-1"/>
            <a:ext cx="9305364" cy="7190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Outcome:  low yield response, spatially clustered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3.4 </a:t>
            </a:r>
            <a:r>
              <a:rPr lang="en-US" dirty="0" err="1" smtClean="0">
                <a:solidFill>
                  <a:srgbClr val="FFFFCC"/>
                </a:solidFill>
              </a:rPr>
              <a:t>bu</a:t>
            </a:r>
            <a:r>
              <a:rPr lang="en-US" dirty="0" smtClean="0">
                <a:solidFill>
                  <a:srgbClr val="FFFFCC"/>
                </a:solidFill>
              </a:rPr>
              <a:t>/acre average yield response to P &amp; K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$20/acre benefit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$63/acre spent on P &amp; K + $8/acre app cost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-$50/acre return to P &amp; K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Is yield response</a:t>
            </a:r>
            <a:br>
              <a:rPr lang="en-US" sz="4800" b="1" dirty="0" smtClean="0"/>
            </a:br>
            <a:r>
              <a:rPr lang="en-US" sz="4800" b="1" dirty="0" smtClean="0"/>
              <a:t>predicted by soil test?</a:t>
            </a:r>
            <a:endParaRPr lang="en-US" sz="4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1905000"/>
            <a:ext cx="4343400" cy="3846731"/>
            <a:chOff x="152400" y="1905000"/>
            <a:chExt cx="4343400" cy="3846731"/>
          </a:xfrm>
        </p:grpSpPr>
        <p:graphicFrame>
          <p:nvGraphicFramePr>
            <p:cNvPr id="7" name="Char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5239868"/>
                </p:ext>
              </p:extLst>
            </p:nvPr>
          </p:nvGraphicFramePr>
          <p:xfrm>
            <a:off x="152400" y="1905000"/>
            <a:ext cx="4343400" cy="2990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09600" y="5105400"/>
              <a:ext cx="347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Not by soil test P!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00" y="1905000"/>
            <a:ext cx="4343400" cy="3815953"/>
            <a:chOff x="4648200" y="1905000"/>
            <a:chExt cx="4343400" cy="3815953"/>
          </a:xfrm>
        </p:grpSpPr>
        <p:graphicFrame>
          <p:nvGraphicFramePr>
            <p:cNvPr id="8" name="Char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715787"/>
                </p:ext>
              </p:extLst>
            </p:nvPr>
          </p:nvGraphicFramePr>
          <p:xfrm>
            <a:off x="4648200" y="1905000"/>
            <a:ext cx="4343400" cy="2990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648200" y="5105400"/>
              <a:ext cx="430714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smtClean="0"/>
                <a:t>Not by soil test K either</a:t>
              </a:r>
              <a:endParaRPr lang="en-US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9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30064"/>
            <a:ext cx="9296401" cy="71835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4038600"/>
            <a:ext cx="2133600" cy="838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25506" y="2743200"/>
            <a:ext cx="6660810" cy="4168588"/>
          </a:xfrm>
          <a:custGeom>
            <a:avLst/>
            <a:gdLst>
              <a:gd name="connsiteX0" fmla="*/ 0 w 6660810"/>
              <a:gd name="connsiteY0" fmla="*/ 3263153 h 4168588"/>
              <a:gd name="connsiteX1" fmla="*/ 35859 w 6660810"/>
              <a:gd name="connsiteY1" fmla="*/ 3218329 h 4168588"/>
              <a:gd name="connsiteX2" fmla="*/ 53788 w 6660810"/>
              <a:gd name="connsiteY2" fmla="*/ 3191435 h 4168588"/>
              <a:gd name="connsiteX3" fmla="*/ 80682 w 6660810"/>
              <a:gd name="connsiteY3" fmla="*/ 3173506 h 4168588"/>
              <a:gd name="connsiteX4" fmla="*/ 152400 w 6660810"/>
              <a:gd name="connsiteY4" fmla="*/ 3119718 h 4168588"/>
              <a:gd name="connsiteX5" fmla="*/ 206188 w 6660810"/>
              <a:gd name="connsiteY5" fmla="*/ 3083859 h 4168588"/>
              <a:gd name="connsiteX6" fmla="*/ 233082 w 6660810"/>
              <a:gd name="connsiteY6" fmla="*/ 3065929 h 4168588"/>
              <a:gd name="connsiteX7" fmla="*/ 295835 w 6660810"/>
              <a:gd name="connsiteY7" fmla="*/ 3048000 h 4168588"/>
              <a:gd name="connsiteX8" fmla="*/ 322730 w 6660810"/>
              <a:gd name="connsiteY8" fmla="*/ 3030071 h 4168588"/>
              <a:gd name="connsiteX9" fmla="*/ 358588 w 6660810"/>
              <a:gd name="connsiteY9" fmla="*/ 3021106 h 4168588"/>
              <a:gd name="connsiteX10" fmla="*/ 421341 w 6660810"/>
              <a:gd name="connsiteY10" fmla="*/ 3003176 h 4168588"/>
              <a:gd name="connsiteX11" fmla="*/ 510988 w 6660810"/>
              <a:gd name="connsiteY11" fmla="*/ 2958353 h 4168588"/>
              <a:gd name="connsiteX12" fmla="*/ 564777 w 6660810"/>
              <a:gd name="connsiteY12" fmla="*/ 2922494 h 4168588"/>
              <a:gd name="connsiteX13" fmla="*/ 636494 w 6660810"/>
              <a:gd name="connsiteY13" fmla="*/ 2895600 h 4168588"/>
              <a:gd name="connsiteX14" fmla="*/ 663388 w 6660810"/>
              <a:gd name="connsiteY14" fmla="*/ 2868706 h 4168588"/>
              <a:gd name="connsiteX15" fmla="*/ 735106 w 6660810"/>
              <a:gd name="connsiteY15" fmla="*/ 2841812 h 4168588"/>
              <a:gd name="connsiteX16" fmla="*/ 806824 w 6660810"/>
              <a:gd name="connsiteY16" fmla="*/ 2779059 h 4168588"/>
              <a:gd name="connsiteX17" fmla="*/ 824753 w 6660810"/>
              <a:gd name="connsiteY17" fmla="*/ 2761129 h 4168588"/>
              <a:gd name="connsiteX18" fmla="*/ 860612 w 6660810"/>
              <a:gd name="connsiteY18" fmla="*/ 2743200 h 4168588"/>
              <a:gd name="connsiteX19" fmla="*/ 878541 w 6660810"/>
              <a:gd name="connsiteY19" fmla="*/ 2716306 h 4168588"/>
              <a:gd name="connsiteX20" fmla="*/ 914400 w 6660810"/>
              <a:gd name="connsiteY20" fmla="*/ 2698376 h 4168588"/>
              <a:gd name="connsiteX21" fmla="*/ 941294 w 6660810"/>
              <a:gd name="connsiteY21" fmla="*/ 2680447 h 4168588"/>
              <a:gd name="connsiteX22" fmla="*/ 968188 w 6660810"/>
              <a:gd name="connsiteY22" fmla="*/ 2644588 h 4168588"/>
              <a:gd name="connsiteX23" fmla="*/ 1013012 w 6660810"/>
              <a:gd name="connsiteY23" fmla="*/ 2608729 h 4168588"/>
              <a:gd name="connsiteX24" fmla="*/ 1030941 w 6660810"/>
              <a:gd name="connsiteY24" fmla="*/ 2581835 h 4168588"/>
              <a:gd name="connsiteX25" fmla="*/ 1066800 w 6660810"/>
              <a:gd name="connsiteY25" fmla="*/ 2572871 h 4168588"/>
              <a:gd name="connsiteX26" fmla="*/ 1111624 w 6660810"/>
              <a:gd name="connsiteY26" fmla="*/ 2528047 h 4168588"/>
              <a:gd name="connsiteX27" fmla="*/ 1138518 w 6660810"/>
              <a:gd name="connsiteY27" fmla="*/ 2510118 h 4168588"/>
              <a:gd name="connsiteX28" fmla="*/ 1183341 w 6660810"/>
              <a:gd name="connsiteY28" fmla="*/ 2465294 h 4168588"/>
              <a:gd name="connsiteX29" fmla="*/ 1210235 w 6660810"/>
              <a:gd name="connsiteY29" fmla="*/ 2438400 h 4168588"/>
              <a:gd name="connsiteX30" fmla="*/ 1228165 w 6660810"/>
              <a:gd name="connsiteY30" fmla="*/ 2420471 h 4168588"/>
              <a:gd name="connsiteX31" fmla="*/ 1255059 w 6660810"/>
              <a:gd name="connsiteY31" fmla="*/ 2402541 h 4168588"/>
              <a:gd name="connsiteX32" fmla="*/ 1317812 w 6660810"/>
              <a:gd name="connsiteY32" fmla="*/ 2339788 h 4168588"/>
              <a:gd name="connsiteX33" fmla="*/ 1362635 w 6660810"/>
              <a:gd name="connsiteY33" fmla="*/ 2259106 h 4168588"/>
              <a:gd name="connsiteX34" fmla="*/ 1380565 w 6660810"/>
              <a:gd name="connsiteY34" fmla="*/ 2241176 h 4168588"/>
              <a:gd name="connsiteX35" fmla="*/ 1398494 w 6660810"/>
              <a:gd name="connsiteY35" fmla="*/ 2214282 h 4168588"/>
              <a:gd name="connsiteX36" fmla="*/ 1425388 w 6660810"/>
              <a:gd name="connsiteY36" fmla="*/ 2187388 h 4168588"/>
              <a:gd name="connsiteX37" fmla="*/ 1443318 w 6660810"/>
              <a:gd name="connsiteY37" fmla="*/ 2160494 h 4168588"/>
              <a:gd name="connsiteX38" fmla="*/ 1470212 w 6660810"/>
              <a:gd name="connsiteY38" fmla="*/ 2142565 h 4168588"/>
              <a:gd name="connsiteX39" fmla="*/ 1497106 w 6660810"/>
              <a:gd name="connsiteY39" fmla="*/ 2097741 h 4168588"/>
              <a:gd name="connsiteX40" fmla="*/ 1550894 w 6660810"/>
              <a:gd name="connsiteY40" fmla="*/ 2061882 h 4168588"/>
              <a:gd name="connsiteX41" fmla="*/ 1604682 w 6660810"/>
              <a:gd name="connsiteY41" fmla="*/ 2017059 h 4168588"/>
              <a:gd name="connsiteX42" fmla="*/ 1622612 w 6660810"/>
              <a:gd name="connsiteY42" fmla="*/ 1990165 h 4168588"/>
              <a:gd name="connsiteX43" fmla="*/ 1676400 w 6660810"/>
              <a:gd name="connsiteY43" fmla="*/ 1954306 h 4168588"/>
              <a:gd name="connsiteX44" fmla="*/ 1721224 w 6660810"/>
              <a:gd name="connsiteY44" fmla="*/ 1918447 h 4168588"/>
              <a:gd name="connsiteX45" fmla="*/ 1748118 w 6660810"/>
              <a:gd name="connsiteY45" fmla="*/ 1891553 h 4168588"/>
              <a:gd name="connsiteX46" fmla="*/ 1801906 w 6660810"/>
              <a:gd name="connsiteY46" fmla="*/ 1864659 h 4168588"/>
              <a:gd name="connsiteX47" fmla="*/ 1864659 w 6660810"/>
              <a:gd name="connsiteY47" fmla="*/ 1801906 h 4168588"/>
              <a:gd name="connsiteX48" fmla="*/ 1918447 w 6660810"/>
              <a:gd name="connsiteY48" fmla="*/ 1775012 h 4168588"/>
              <a:gd name="connsiteX49" fmla="*/ 2061882 w 6660810"/>
              <a:gd name="connsiteY49" fmla="*/ 1739153 h 4168588"/>
              <a:gd name="connsiteX50" fmla="*/ 2079812 w 6660810"/>
              <a:gd name="connsiteY50" fmla="*/ 1712259 h 4168588"/>
              <a:gd name="connsiteX51" fmla="*/ 2106706 w 6660810"/>
              <a:gd name="connsiteY51" fmla="*/ 1703294 h 4168588"/>
              <a:gd name="connsiteX52" fmla="*/ 2133600 w 6660810"/>
              <a:gd name="connsiteY52" fmla="*/ 1685365 h 4168588"/>
              <a:gd name="connsiteX53" fmla="*/ 2169459 w 6660810"/>
              <a:gd name="connsiteY53" fmla="*/ 1640541 h 4168588"/>
              <a:gd name="connsiteX54" fmla="*/ 2232212 w 6660810"/>
              <a:gd name="connsiteY54" fmla="*/ 1586753 h 4168588"/>
              <a:gd name="connsiteX55" fmla="*/ 2241177 w 6660810"/>
              <a:gd name="connsiteY55" fmla="*/ 1559859 h 4168588"/>
              <a:gd name="connsiteX56" fmla="*/ 2259106 w 6660810"/>
              <a:gd name="connsiteY56" fmla="*/ 1541929 h 4168588"/>
              <a:gd name="connsiteX57" fmla="*/ 2312894 w 6660810"/>
              <a:gd name="connsiteY57" fmla="*/ 1479176 h 4168588"/>
              <a:gd name="connsiteX58" fmla="*/ 2339788 w 6660810"/>
              <a:gd name="connsiteY58" fmla="*/ 1416424 h 4168588"/>
              <a:gd name="connsiteX59" fmla="*/ 2348753 w 6660810"/>
              <a:gd name="connsiteY59" fmla="*/ 1389529 h 4168588"/>
              <a:gd name="connsiteX60" fmla="*/ 2384612 w 6660810"/>
              <a:gd name="connsiteY60" fmla="*/ 1335741 h 4168588"/>
              <a:gd name="connsiteX61" fmla="*/ 2393577 w 6660810"/>
              <a:gd name="connsiteY61" fmla="*/ 1308847 h 4168588"/>
              <a:gd name="connsiteX62" fmla="*/ 2420471 w 6660810"/>
              <a:gd name="connsiteY62" fmla="*/ 1299882 h 4168588"/>
              <a:gd name="connsiteX63" fmla="*/ 2501153 w 6660810"/>
              <a:gd name="connsiteY63" fmla="*/ 1237129 h 4168588"/>
              <a:gd name="connsiteX64" fmla="*/ 2554941 w 6660810"/>
              <a:gd name="connsiteY64" fmla="*/ 1210235 h 4168588"/>
              <a:gd name="connsiteX65" fmla="*/ 2572871 w 6660810"/>
              <a:gd name="connsiteY65" fmla="*/ 1192306 h 4168588"/>
              <a:gd name="connsiteX66" fmla="*/ 2644588 w 6660810"/>
              <a:gd name="connsiteY66" fmla="*/ 1174376 h 4168588"/>
              <a:gd name="connsiteX67" fmla="*/ 2707341 w 6660810"/>
              <a:gd name="connsiteY67" fmla="*/ 1147482 h 4168588"/>
              <a:gd name="connsiteX68" fmla="*/ 2761130 w 6660810"/>
              <a:gd name="connsiteY68" fmla="*/ 1111624 h 4168588"/>
              <a:gd name="connsiteX69" fmla="*/ 2841812 w 6660810"/>
              <a:gd name="connsiteY69" fmla="*/ 1093694 h 4168588"/>
              <a:gd name="connsiteX70" fmla="*/ 2868706 w 6660810"/>
              <a:gd name="connsiteY70" fmla="*/ 1084729 h 4168588"/>
              <a:gd name="connsiteX71" fmla="*/ 2967318 w 6660810"/>
              <a:gd name="connsiteY71" fmla="*/ 1075765 h 4168588"/>
              <a:gd name="connsiteX72" fmla="*/ 3056965 w 6660810"/>
              <a:gd name="connsiteY72" fmla="*/ 1066800 h 4168588"/>
              <a:gd name="connsiteX73" fmla="*/ 3227294 w 6660810"/>
              <a:gd name="connsiteY73" fmla="*/ 1030941 h 4168588"/>
              <a:gd name="connsiteX74" fmla="*/ 3272118 w 6660810"/>
              <a:gd name="connsiteY74" fmla="*/ 1021976 h 4168588"/>
              <a:gd name="connsiteX75" fmla="*/ 3325906 w 6660810"/>
              <a:gd name="connsiteY75" fmla="*/ 1004047 h 4168588"/>
              <a:gd name="connsiteX76" fmla="*/ 3352800 w 6660810"/>
              <a:gd name="connsiteY76" fmla="*/ 995082 h 4168588"/>
              <a:gd name="connsiteX77" fmla="*/ 3415553 w 6660810"/>
              <a:gd name="connsiteY77" fmla="*/ 977153 h 4168588"/>
              <a:gd name="connsiteX78" fmla="*/ 3451412 w 6660810"/>
              <a:gd name="connsiteY78" fmla="*/ 959224 h 4168588"/>
              <a:gd name="connsiteX79" fmla="*/ 3523130 w 6660810"/>
              <a:gd name="connsiteY79" fmla="*/ 941294 h 4168588"/>
              <a:gd name="connsiteX80" fmla="*/ 3576918 w 6660810"/>
              <a:gd name="connsiteY80" fmla="*/ 905435 h 4168588"/>
              <a:gd name="connsiteX81" fmla="*/ 3630706 w 6660810"/>
              <a:gd name="connsiteY81" fmla="*/ 887506 h 4168588"/>
              <a:gd name="connsiteX82" fmla="*/ 3657600 w 6660810"/>
              <a:gd name="connsiteY82" fmla="*/ 878541 h 4168588"/>
              <a:gd name="connsiteX83" fmla="*/ 3720353 w 6660810"/>
              <a:gd name="connsiteY83" fmla="*/ 842682 h 4168588"/>
              <a:gd name="connsiteX84" fmla="*/ 3810000 w 6660810"/>
              <a:gd name="connsiteY84" fmla="*/ 815788 h 4168588"/>
              <a:gd name="connsiteX85" fmla="*/ 3863788 w 6660810"/>
              <a:gd name="connsiteY85" fmla="*/ 797859 h 4168588"/>
              <a:gd name="connsiteX86" fmla="*/ 3890682 w 6660810"/>
              <a:gd name="connsiteY86" fmla="*/ 788894 h 4168588"/>
              <a:gd name="connsiteX87" fmla="*/ 4025153 w 6660810"/>
              <a:gd name="connsiteY87" fmla="*/ 770965 h 4168588"/>
              <a:gd name="connsiteX88" fmla="*/ 4168588 w 6660810"/>
              <a:gd name="connsiteY88" fmla="*/ 735106 h 4168588"/>
              <a:gd name="connsiteX89" fmla="*/ 4240306 w 6660810"/>
              <a:gd name="connsiteY89" fmla="*/ 717176 h 4168588"/>
              <a:gd name="connsiteX90" fmla="*/ 4267200 w 6660810"/>
              <a:gd name="connsiteY90" fmla="*/ 708212 h 4168588"/>
              <a:gd name="connsiteX91" fmla="*/ 4329953 w 6660810"/>
              <a:gd name="connsiteY91" fmla="*/ 699247 h 4168588"/>
              <a:gd name="connsiteX92" fmla="*/ 4383741 w 6660810"/>
              <a:gd name="connsiteY92" fmla="*/ 681318 h 4168588"/>
              <a:gd name="connsiteX93" fmla="*/ 4419600 w 6660810"/>
              <a:gd name="connsiteY93" fmla="*/ 663388 h 4168588"/>
              <a:gd name="connsiteX94" fmla="*/ 4491318 w 6660810"/>
              <a:gd name="connsiteY94" fmla="*/ 645459 h 4168588"/>
              <a:gd name="connsiteX95" fmla="*/ 4518212 w 6660810"/>
              <a:gd name="connsiteY95" fmla="*/ 636494 h 4168588"/>
              <a:gd name="connsiteX96" fmla="*/ 4751294 w 6660810"/>
              <a:gd name="connsiteY96" fmla="*/ 618565 h 4168588"/>
              <a:gd name="connsiteX97" fmla="*/ 4912659 w 6660810"/>
              <a:gd name="connsiteY97" fmla="*/ 600635 h 4168588"/>
              <a:gd name="connsiteX98" fmla="*/ 4948518 w 6660810"/>
              <a:gd name="connsiteY98" fmla="*/ 591671 h 4168588"/>
              <a:gd name="connsiteX99" fmla="*/ 4993341 w 6660810"/>
              <a:gd name="connsiteY99" fmla="*/ 582706 h 4168588"/>
              <a:gd name="connsiteX100" fmla="*/ 5047130 w 6660810"/>
              <a:gd name="connsiteY100" fmla="*/ 564776 h 4168588"/>
              <a:gd name="connsiteX101" fmla="*/ 5065059 w 6660810"/>
              <a:gd name="connsiteY101" fmla="*/ 537882 h 4168588"/>
              <a:gd name="connsiteX102" fmla="*/ 5100918 w 6660810"/>
              <a:gd name="connsiteY102" fmla="*/ 546847 h 4168588"/>
              <a:gd name="connsiteX103" fmla="*/ 5145741 w 6660810"/>
              <a:gd name="connsiteY103" fmla="*/ 537882 h 4168588"/>
              <a:gd name="connsiteX104" fmla="*/ 5208494 w 6660810"/>
              <a:gd name="connsiteY104" fmla="*/ 519953 h 4168588"/>
              <a:gd name="connsiteX105" fmla="*/ 5226424 w 6660810"/>
              <a:gd name="connsiteY105" fmla="*/ 502024 h 4168588"/>
              <a:gd name="connsiteX106" fmla="*/ 5262282 w 6660810"/>
              <a:gd name="connsiteY106" fmla="*/ 484094 h 4168588"/>
              <a:gd name="connsiteX107" fmla="*/ 5298141 w 6660810"/>
              <a:gd name="connsiteY107" fmla="*/ 448235 h 4168588"/>
              <a:gd name="connsiteX108" fmla="*/ 5316071 w 6660810"/>
              <a:gd name="connsiteY108" fmla="*/ 430306 h 4168588"/>
              <a:gd name="connsiteX109" fmla="*/ 5342965 w 6660810"/>
              <a:gd name="connsiteY109" fmla="*/ 421341 h 4168588"/>
              <a:gd name="connsiteX110" fmla="*/ 5387788 w 6660810"/>
              <a:gd name="connsiteY110" fmla="*/ 403412 h 4168588"/>
              <a:gd name="connsiteX111" fmla="*/ 5432612 w 6660810"/>
              <a:gd name="connsiteY111" fmla="*/ 376518 h 4168588"/>
              <a:gd name="connsiteX112" fmla="*/ 5459506 w 6660810"/>
              <a:gd name="connsiteY112" fmla="*/ 358588 h 4168588"/>
              <a:gd name="connsiteX113" fmla="*/ 5585012 w 6660810"/>
              <a:gd name="connsiteY113" fmla="*/ 322729 h 4168588"/>
              <a:gd name="connsiteX114" fmla="*/ 5638800 w 6660810"/>
              <a:gd name="connsiteY114" fmla="*/ 304800 h 4168588"/>
              <a:gd name="connsiteX115" fmla="*/ 5656730 w 6660810"/>
              <a:gd name="connsiteY115" fmla="*/ 286871 h 4168588"/>
              <a:gd name="connsiteX116" fmla="*/ 5728447 w 6660810"/>
              <a:gd name="connsiteY116" fmla="*/ 268941 h 4168588"/>
              <a:gd name="connsiteX117" fmla="*/ 5755341 w 6660810"/>
              <a:gd name="connsiteY117" fmla="*/ 259976 h 4168588"/>
              <a:gd name="connsiteX118" fmla="*/ 5782235 w 6660810"/>
              <a:gd name="connsiteY118" fmla="*/ 242047 h 4168588"/>
              <a:gd name="connsiteX119" fmla="*/ 5836024 w 6660810"/>
              <a:gd name="connsiteY119" fmla="*/ 224118 h 4168588"/>
              <a:gd name="connsiteX120" fmla="*/ 5880847 w 6660810"/>
              <a:gd name="connsiteY120" fmla="*/ 197224 h 4168588"/>
              <a:gd name="connsiteX121" fmla="*/ 5934635 w 6660810"/>
              <a:gd name="connsiteY121" fmla="*/ 170329 h 4168588"/>
              <a:gd name="connsiteX122" fmla="*/ 5952565 w 6660810"/>
              <a:gd name="connsiteY122" fmla="*/ 152400 h 4168588"/>
              <a:gd name="connsiteX123" fmla="*/ 6006353 w 6660810"/>
              <a:gd name="connsiteY123" fmla="*/ 143435 h 4168588"/>
              <a:gd name="connsiteX124" fmla="*/ 6033247 w 6660810"/>
              <a:gd name="connsiteY124" fmla="*/ 134471 h 4168588"/>
              <a:gd name="connsiteX125" fmla="*/ 6060141 w 6660810"/>
              <a:gd name="connsiteY125" fmla="*/ 116541 h 4168588"/>
              <a:gd name="connsiteX126" fmla="*/ 6113930 w 6660810"/>
              <a:gd name="connsiteY126" fmla="*/ 98612 h 4168588"/>
              <a:gd name="connsiteX127" fmla="*/ 6167718 w 6660810"/>
              <a:gd name="connsiteY127" fmla="*/ 62753 h 4168588"/>
              <a:gd name="connsiteX128" fmla="*/ 6248400 w 6660810"/>
              <a:gd name="connsiteY128" fmla="*/ 35859 h 4168588"/>
              <a:gd name="connsiteX129" fmla="*/ 6302188 w 6660810"/>
              <a:gd name="connsiteY129" fmla="*/ 17929 h 4168588"/>
              <a:gd name="connsiteX130" fmla="*/ 6329082 w 6660810"/>
              <a:gd name="connsiteY130" fmla="*/ 8965 h 4168588"/>
              <a:gd name="connsiteX131" fmla="*/ 6364941 w 6660810"/>
              <a:gd name="connsiteY131" fmla="*/ 0 h 4168588"/>
              <a:gd name="connsiteX132" fmla="*/ 6580094 w 6660810"/>
              <a:gd name="connsiteY132" fmla="*/ 17929 h 4168588"/>
              <a:gd name="connsiteX133" fmla="*/ 6642847 w 6660810"/>
              <a:gd name="connsiteY133" fmla="*/ 53788 h 4168588"/>
              <a:gd name="connsiteX134" fmla="*/ 6660777 w 6660810"/>
              <a:gd name="connsiteY134" fmla="*/ 116541 h 4168588"/>
              <a:gd name="connsiteX135" fmla="*/ 6633882 w 6660810"/>
              <a:gd name="connsiteY135" fmla="*/ 268941 h 4168588"/>
              <a:gd name="connsiteX136" fmla="*/ 6615953 w 6660810"/>
              <a:gd name="connsiteY136" fmla="*/ 322729 h 4168588"/>
              <a:gd name="connsiteX137" fmla="*/ 6598024 w 6660810"/>
              <a:gd name="connsiteY137" fmla="*/ 349624 h 4168588"/>
              <a:gd name="connsiteX138" fmla="*/ 6589059 w 6660810"/>
              <a:gd name="connsiteY138" fmla="*/ 376518 h 4168588"/>
              <a:gd name="connsiteX139" fmla="*/ 6544235 w 6660810"/>
              <a:gd name="connsiteY139" fmla="*/ 421341 h 4168588"/>
              <a:gd name="connsiteX140" fmla="*/ 6526306 w 6660810"/>
              <a:gd name="connsiteY140" fmla="*/ 439271 h 4168588"/>
              <a:gd name="connsiteX141" fmla="*/ 6481482 w 6660810"/>
              <a:gd name="connsiteY141" fmla="*/ 484094 h 4168588"/>
              <a:gd name="connsiteX142" fmla="*/ 6463553 w 6660810"/>
              <a:gd name="connsiteY142" fmla="*/ 502024 h 4168588"/>
              <a:gd name="connsiteX143" fmla="*/ 6436659 w 6660810"/>
              <a:gd name="connsiteY143" fmla="*/ 519953 h 4168588"/>
              <a:gd name="connsiteX144" fmla="*/ 6418730 w 6660810"/>
              <a:gd name="connsiteY144" fmla="*/ 546847 h 4168588"/>
              <a:gd name="connsiteX145" fmla="*/ 6382871 w 6660810"/>
              <a:gd name="connsiteY145" fmla="*/ 582706 h 4168588"/>
              <a:gd name="connsiteX146" fmla="*/ 6373906 w 6660810"/>
              <a:gd name="connsiteY146" fmla="*/ 609600 h 4168588"/>
              <a:gd name="connsiteX147" fmla="*/ 6347012 w 6660810"/>
              <a:gd name="connsiteY147" fmla="*/ 636494 h 4168588"/>
              <a:gd name="connsiteX148" fmla="*/ 6329082 w 6660810"/>
              <a:gd name="connsiteY148" fmla="*/ 663388 h 4168588"/>
              <a:gd name="connsiteX149" fmla="*/ 6302188 w 6660810"/>
              <a:gd name="connsiteY149" fmla="*/ 708212 h 4168588"/>
              <a:gd name="connsiteX150" fmla="*/ 6284259 w 6660810"/>
              <a:gd name="connsiteY150" fmla="*/ 735106 h 4168588"/>
              <a:gd name="connsiteX151" fmla="*/ 6239435 w 6660810"/>
              <a:gd name="connsiteY151" fmla="*/ 770965 h 4168588"/>
              <a:gd name="connsiteX152" fmla="*/ 6185647 w 6660810"/>
              <a:gd name="connsiteY152" fmla="*/ 824753 h 4168588"/>
              <a:gd name="connsiteX153" fmla="*/ 6140824 w 6660810"/>
              <a:gd name="connsiteY153" fmla="*/ 869576 h 4168588"/>
              <a:gd name="connsiteX154" fmla="*/ 6113930 w 6660810"/>
              <a:gd name="connsiteY154" fmla="*/ 896471 h 4168588"/>
              <a:gd name="connsiteX155" fmla="*/ 6087035 w 6660810"/>
              <a:gd name="connsiteY155" fmla="*/ 914400 h 4168588"/>
              <a:gd name="connsiteX156" fmla="*/ 6060141 w 6660810"/>
              <a:gd name="connsiteY156" fmla="*/ 941294 h 4168588"/>
              <a:gd name="connsiteX157" fmla="*/ 6006353 w 6660810"/>
              <a:gd name="connsiteY157" fmla="*/ 977153 h 4168588"/>
              <a:gd name="connsiteX158" fmla="*/ 5952565 w 6660810"/>
              <a:gd name="connsiteY158" fmla="*/ 1039906 h 4168588"/>
              <a:gd name="connsiteX159" fmla="*/ 5916706 w 6660810"/>
              <a:gd name="connsiteY159" fmla="*/ 1057835 h 4168588"/>
              <a:gd name="connsiteX160" fmla="*/ 5818094 w 6660810"/>
              <a:gd name="connsiteY160" fmla="*/ 1156447 h 4168588"/>
              <a:gd name="connsiteX161" fmla="*/ 5791200 w 6660810"/>
              <a:gd name="connsiteY161" fmla="*/ 1183341 h 4168588"/>
              <a:gd name="connsiteX162" fmla="*/ 5773271 w 6660810"/>
              <a:gd name="connsiteY162" fmla="*/ 1201271 h 4168588"/>
              <a:gd name="connsiteX163" fmla="*/ 5746377 w 6660810"/>
              <a:gd name="connsiteY163" fmla="*/ 1219200 h 4168588"/>
              <a:gd name="connsiteX164" fmla="*/ 5728447 w 6660810"/>
              <a:gd name="connsiteY164" fmla="*/ 1237129 h 4168588"/>
              <a:gd name="connsiteX165" fmla="*/ 5674659 w 6660810"/>
              <a:gd name="connsiteY165" fmla="*/ 1272988 h 4168588"/>
              <a:gd name="connsiteX166" fmla="*/ 5656730 w 6660810"/>
              <a:gd name="connsiteY166" fmla="*/ 1290918 h 4168588"/>
              <a:gd name="connsiteX167" fmla="*/ 5638800 w 6660810"/>
              <a:gd name="connsiteY167" fmla="*/ 1317812 h 4168588"/>
              <a:gd name="connsiteX168" fmla="*/ 5611906 w 6660810"/>
              <a:gd name="connsiteY168" fmla="*/ 1326776 h 4168588"/>
              <a:gd name="connsiteX169" fmla="*/ 5531224 w 6660810"/>
              <a:gd name="connsiteY169" fmla="*/ 1380565 h 4168588"/>
              <a:gd name="connsiteX170" fmla="*/ 5513294 w 6660810"/>
              <a:gd name="connsiteY170" fmla="*/ 1398494 h 4168588"/>
              <a:gd name="connsiteX171" fmla="*/ 5459506 w 6660810"/>
              <a:gd name="connsiteY171" fmla="*/ 1434353 h 4168588"/>
              <a:gd name="connsiteX172" fmla="*/ 5432612 w 6660810"/>
              <a:gd name="connsiteY172" fmla="*/ 1461247 h 4168588"/>
              <a:gd name="connsiteX173" fmla="*/ 5369859 w 6660810"/>
              <a:gd name="connsiteY173" fmla="*/ 1488141 h 4168588"/>
              <a:gd name="connsiteX174" fmla="*/ 5298141 w 6660810"/>
              <a:gd name="connsiteY174" fmla="*/ 1541929 h 4168588"/>
              <a:gd name="connsiteX175" fmla="*/ 5262282 w 6660810"/>
              <a:gd name="connsiteY175" fmla="*/ 1586753 h 4168588"/>
              <a:gd name="connsiteX176" fmla="*/ 5244353 w 6660810"/>
              <a:gd name="connsiteY176" fmla="*/ 1613647 h 4168588"/>
              <a:gd name="connsiteX177" fmla="*/ 5217459 w 6660810"/>
              <a:gd name="connsiteY177" fmla="*/ 1622612 h 4168588"/>
              <a:gd name="connsiteX178" fmla="*/ 5181600 w 6660810"/>
              <a:gd name="connsiteY178" fmla="*/ 1649506 h 4168588"/>
              <a:gd name="connsiteX179" fmla="*/ 5154706 w 6660810"/>
              <a:gd name="connsiteY179" fmla="*/ 1667435 h 4168588"/>
              <a:gd name="connsiteX180" fmla="*/ 5109882 w 6660810"/>
              <a:gd name="connsiteY180" fmla="*/ 1694329 h 4168588"/>
              <a:gd name="connsiteX181" fmla="*/ 5091953 w 6660810"/>
              <a:gd name="connsiteY181" fmla="*/ 1712259 h 4168588"/>
              <a:gd name="connsiteX182" fmla="*/ 5065059 w 6660810"/>
              <a:gd name="connsiteY182" fmla="*/ 1730188 h 4168588"/>
              <a:gd name="connsiteX183" fmla="*/ 5047130 w 6660810"/>
              <a:gd name="connsiteY183" fmla="*/ 1757082 h 4168588"/>
              <a:gd name="connsiteX184" fmla="*/ 5002306 w 6660810"/>
              <a:gd name="connsiteY184" fmla="*/ 1766047 h 4168588"/>
              <a:gd name="connsiteX185" fmla="*/ 4975412 w 6660810"/>
              <a:gd name="connsiteY185" fmla="*/ 1775012 h 4168588"/>
              <a:gd name="connsiteX186" fmla="*/ 4966447 w 6660810"/>
              <a:gd name="connsiteY186" fmla="*/ 1801906 h 4168588"/>
              <a:gd name="connsiteX187" fmla="*/ 4939553 w 6660810"/>
              <a:gd name="connsiteY187" fmla="*/ 1810871 h 4168588"/>
              <a:gd name="connsiteX188" fmla="*/ 4903694 w 6660810"/>
              <a:gd name="connsiteY188" fmla="*/ 1837765 h 4168588"/>
              <a:gd name="connsiteX189" fmla="*/ 4876800 w 6660810"/>
              <a:gd name="connsiteY189" fmla="*/ 1855694 h 4168588"/>
              <a:gd name="connsiteX190" fmla="*/ 4858871 w 6660810"/>
              <a:gd name="connsiteY190" fmla="*/ 1873624 h 4168588"/>
              <a:gd name="connsiteX191" fmla="*/ 4831977 w 6660810"/>
              <a:gd name="connsiteY191" fmla="*/ 1882588 h 4168588"/>
              <a:gd name="connsiteX192" fmla="*/ 4787153 w 6660810"/>
              <a:gd name="connsiteY192" fmla="*/ 1909482 h 4168588"/>
              <a:gd name="connsiteX193" fmla="*/ 4769224 w 6660810"/>
              <a:gd name="connsiteY193" fmla="*/ 1927412 h 4168588"/>
              <a:gd name="connsiteX194" fmla="*/ 4706471 w 6660810"/>
              <a:gd name="connsiteY194" fmla="*/ 1945341 h 4168588"/>
              <a:gd name="connsiteX195" fmla="*/ 4652682 w 6660810"/>
              <a:gd name="connsiteY195" fmla="*/ 1963271 h 4168588"/>
              <a:gd name="connsiteX196" fmla="*/ 4598894 w 6660810"/>
              <a:gd name="connsiteY196" fmla="*/ 1981200 h 4168588"/>
              <a:gd name="connsiteX197" fmla="*/ 4572000 w 6660810"/>
              <a:gd name="connsiteY197" fmla="*/ 1990165 h 4168588"/>
              <a:gd name="connsiteX198" fmla="*/ 4509247 w 6660810"/>
              <a:gd name="connsiteY198" fmla="*/ 2017059 h 4168588"/>
              <a:gd name="connsiteX199" fmla="*/ 4482353 w 6660810"/>
              <a:gd name="connsiteY199" fmla="*/ 2043953 h 4168588"/>
              <a:gd name="connsiteX200" fmla="*/ 4419600 w 6660810"/>
              <a:gd name="connsiteY200" fmla="*/ 2070847 h 4168588"/>
              <a:gd name="connsiteX201" fmla="*/ 4374777 w 6660810"/>
              <a:gd name="connsiteY201" fmla="*/ 2115671 h 4168588"/>
              <a:gd name="connsiteX202" fmla="*/ 4356847 w 6660810"/>
              <a:gd name="connsiteY202" fmla="*/ 2133600 h 4168588"/>
              <a:gd name="connsiteX203" fmla="*/ 4329953 w 6660810"/>
              <a:gd name="connsiteY203" fmla="*/ 2142565 h 4168588"/>
              <a:gd name="connsiteX204" fmla="*/ 4276165 w 6660810"/>
              <a:gd name="connsiteY204" fmla="*/ 2187388 h 4168588"/>
              <a:gd name="connsiteX205" fmla="*/ 4222377 w 6660810"/>
              <a:gd name="connsiteY205" fmla="*/ 2205318 h 4168588"/>
              <a:gd name="connsiteX206" fmla="*/ 4195482 w 6660810"/>
              <a:gd name="connsiteY206" fmla="*/ 2223247 h 4168588"/>
              <a:gd name="connsiteX207" fmla="*/ 4141694 w 6660810"/>
              <a:gd name="connsiteY207" fmla="*/ 2241176 h 4168588"/>
              <a:gd name="connsiteX208" fmla="*/ 4078941 w 6660810"/>
              <a:gd name="connsiteY208" fmla="*/ 2277035 h 4168588"/>
              <a:gd name="connsiteX209" fmla="*/ 4052047 w 6660810"/>
              <a:gd name="connsiteY209" fmla="*/ 2294965 h 4168588"/>
              <a:gd name="connsiteX210" fmla="*/ 3998259 w 6660810"/>
              <a:gd name="connsiteY210" fmla="*/ 2312894 h 4168588"/>
              <a:gd name="connsiteX211" fmla="*/ 3971365 w 6660810"/>
              <a:gd name="connsiteY211" fmla="*/ 2321859 h 4168588"/>
              <a:gd name="connsiteX212" fmla="*/ 3944471 w 6660810"/>
              <a:gd name="connsiteY212" fmla="*/ 2348753 h 4168588"/>
              <a:gd name="connsiteX213" fmla="*/ 3908612 w 6660810"/>
              <a:gd name="connsiteY213" fmla="*/ 2357718 h 4168588"/>
              <a:gd name="connsiteX214" fmla="*/ 3863788 w 6660810"/>
              <a:gd name="connsiteY214" fmla="*/ 2402541 h 4168588"/>
              <a:gd name="connsiteX215" fmla="*/ 3845859 w 6660810"/>
              <a:gd name="connsiteY215" fmla="*/ 2420471 h 4168588"/>
              <a:gd name="connsiteX216" fmla="*/ 3783106 w 6660810"/>
              <a:gd name="connsiteY216" fmla="*/ 2456329 h 4168588"/>
              <a:gd name="connsiteX217" fmla="*/ 3747247 w 6660810"/>
              <a:gd name="connsiteY217" fmla="*/ 2492188 h 4168588"/>
              <a:gd name="connsiteX218" fmla="*/ 3729318 w 6660810"/>
              <a:gd name="connsiteY218" fmla="*/ 2519082 h 4168588"/>
              <a:gd name="connsiteX219" fmla="*/ 3702424 w 6660810"/>
              <a:gd name="connsiteY219" fmla="*/ 2528047 h 4168588"/>
              <a:gd name="connsiteX220" fmla="*/ 3585882 w 6660810"/>
              <a:gd name="connsiteY220" fmla="*/ 2554941 h 4168588"/>
              <a:gd name="connsiteX221" fmla="*/ 3514165 w 6660810"/>
              <a:gd name="connsiteY221" fmla="*/ 2563906 h 4168588"/>
              <a:gd name="connsiteX222" fmla="*/ 3478306 w 6660810"/>
              <a:gd name="connsiteY222" fmla="*/ 2572871 h 4168588"/>
              <a:gd name="connsiteX223" fmla="*/ 3433482 w 6660810"/>
              <a:gd name="connsiteY223" fmla="*/ 2581835 h 4168588"/>
              <a:gd name="connsiteX224" fmla="*/ 3352800 w 6660810"/>
              <a:gd name="connsiteY224" fmla="*/ 2635624 h 4168588"/>
              <a:gd name="connsiteX225" fmla="*/ 3325906 w 6660810"/>
              <a:gd name="connsiteY225" fmla="*/ 2653553 h 4168588"/>
              <a:gd name="connsiteX226" fmla="*/ 3290047 w 6660810"/>
              <a:gd name="connsiteY226" fmla="*/ 2662518 h 4168588"/>
              <a:gd name="connsiteX227" fmla="*/ 3236259 w 6660810"/>
              <a:gd name="connsiteY227" fmla="*/ 2698376 h 4168588"/>
              <a:gd name="connsiteX228" fmla="*/ 3209365 w 6660810"/>
              <a:gd name="connsiteY228" fmla="*/ 2707341 h 4168588"/>
              <a:gd name="connsiteX229" fmla="*/ 3155577 w 6660810"/>
              <a:gd name="connsiteY229" fmla="*/ 2734235 h 4168588"/>
              <a:gd name="connsiteX230" fmla="*/ 3137647 w 6660810"/>
              <a:gd name="connsiteY230" fmla="*/ 2752165 h 4168588"/>
              <a:gd name="connsiteX231" fmla="*/ 3074894 w 6660810"/>
              <a:gd name="connsiteY231" fmla="*/ 2779059 h 4168588"/>
              <a:gd name="connsiteX232" fmla="*/ 3048000 w 6660810"/>
              <a:gd name="connsiteY232" fmla="*/ 2796988 h 4168588"/>
              <a:gd name="connsiteX233" fmla="*/ 2994212 w 6660810"/>
              <a:gd name="connsiteY233" fmla="*/ 2814918 h 4168588"/>
              <a:gd name="connsiteX234" fmla="*/ 2967318 w 6660810"/>
              <a:gd name="connsiteY234" fmla="*/ 2832847 h 4168588"/>
              <a:gd name="connsiteX235" fmla="*/ 2913530 w 6660810"/>
              <a:gd name="connsiteY235" fmla="*/ 2850776 h 4168588"/>
              <a:gd name="connsiteX236" fmla="*/ 2886635 w 6660810"/>
              <a:gd name="connsiteY236" fmla="*/ 2859741 h 4168588"/>
              <a:gd name="connsiteX237" fmla="*/ 2859741 w 6660810"/>
              <a:gd name="connsiteY237" fmla="*/ 2868706 h 4168588"/>
              <a:gd name="connsiteX238" fmla="*/ 2823882 w 6660810"/>
              <a:gd name="connsiteY238" fmla="*/ 2886635 h 4168588"/>
              <a:gd name="connsiteX239" fmla="*/ 2779059 w 6660810"/>
              <a:gd name="connsiteY239" fmla="*/ 2922494 h 4168588"/>
              <a:gd name="connsiteX240" fmla="*/ 2734235 w 6660810"/>
              <a:gd name="connsiteY240" fmla="*/ 2967318 h 4168588"/>
              <a:gd name="connsiteX241" fmla="*/ 2707341 w 6660810"/>
              <a:gd name="connsiteY241" fmla="*/ 2994212 h 4168588"/>
              <a:gd name="connsiteX242" fmla="*/ 2680447 w 6660810"/>
              <a:gd name="connsiteY242" fmla="*/ 3003176 h 4168588"/>
              <a:gd name="connsiteX243" fmla="*/ 2617694 w 6660810"/>
              <a:gd name="connsiteY243" fmla="*/ 3048000 h 4168588"/>
              <a:gd name="connsiteX244" fmla="*/ 2572871 w 6660810"/>
              <a:gd name="connsiteY244" fmla="*/ 3092824 h 4168588"/>
              <a:gd name="connsiteX245" fmla="*/ 2554941 w 6660810"/>
              <a:gd name="connsiteY245" fmla="*/ 3110753 h 4168588"/>
              <a:gd name="connsiteX246" fmla="*/ 2528047 w 6660810"/>
              <a:gd name="connsiteY246" fmla="*/ 3119718 h 4168588"/>
              <a:gd name="connsiteX247" fmla="*/ 2501153 w 6660810"/>
              <a:gd name="connsiteY247" fmla="*/ 3137647 h 4168588"/>
              <a:gd name="connsiteX248" fmla="*/ 2456330 w 6660810"/>
              <a:gd name="connsiteY248" fmla="*/ 3146612 h 4168588"/>
              <a:gd name="connsiteX249" fmla="*/ 2429435 w 6660810"/>
              <a:gd name="connsiteY249" fmla="*/ 3155576 h 4168588"/>
              <a:gd name="connsiteX250" fmla="*/ 2411506 w 6660810"/>
              <a:gd name="connsiteY250" fmla="*/ 3173506 h 4168588"/>
              <a:gd name="connsiteX251" fmla="*/ 2312894 w 6660810"/>
              <a:gd name="connsiteY251" fmla="*/ 3227294 h 4168588"/>
              <a:gd name="connsiteX252" fmla="*/ 2232212 w 6660810"/>
              <a:gd name="connsiteY252" fmla="*/ 3272118 h 4168588"/>
              <a:gd name="connsiteX253" fmla="*/ 2169459 w 6660810"/>
              <a:gd name="connsiteY253" fmla="*/ 3307976 h 4168588"/>
              <a:gd name="connsiteX254" fmla="*/ 2142565 w 6660810"/>
              <a:gd name="connsiteY254" fmla="*/ 3325906 h 4168588"/>
              <a:gd name="connsiteX255" fmla="*/ 2115671 w 6660810"/>
              <a:gd name="connsiteY255" fmla="*/ 3334871 h 4168588"/>
              <a:gd name="connsiteX256" fmla="*/ 2070847 w 6660810"/>
              <a:gd name="connsiteY256" fmla="*/ 3352800 h 4168588"/>
              <a:gd name="connsiteX257" fmla="*/ 2043953 w 6660810"/>
              <a:gd name="connsiteY257" fmla="*/ 3361765 h 4168588"/>
              <a:gd name="connsiteX258" fmla="*/ 1981200 w 6660810"/>
              <a:gd name="connsiteY258" fmla="*/ 3415553 h 4168588"/>
              <a:gd name="connsiteX259" fmla="*/ 1945341 w 6660810"/>
              <a:gd name="connsiteY259" fmla="*/ 3469341 h 4168588"/>
              <a:gd name="connsiteX260" fmla="*/ 1891553 w 6660810"/>
              <a:gd name="connsiteY260" fmla="*/ 3496235 h 4168588"/>
              <a:gd name="connsiteX261" fmla="*/ 1846730 w 6660810"/>
              <a:gd name="connsiteY261" fmla="*/ 3541059 h 4168588"/>
              <a:gd name="connsiteX262" fmla="*/ 1828800 w 6660810"/>
              <a:gd name="connsiteY262" fmla="*/ 3558988 h 4168588"/>
              <a:gd name="connsiteX263" fmla="*/ 1775012 w 6660810"/>
              <a:gd name="connsiteY263" fmla="*/ 3594847 h 4168588"/>
              <a:gd name="connsiteX264" fmla="*/ 1730188 w 6660810"/>
              <a:gd name="connsiteY264" fmla="*/ 3630706 h 4168588"/>
              <a:gd name="connsiteX265" fmla="*/ 1703294 w 6660810"/>
              <a:gd name="connsiteY265" fmla="*/ 3657600 h 4168588"/>
              <a:gd name="connsiteX266" fmla="*/ 1676400 w 6660810"/>
              <a:gd name="connsiteY266" fmla="*/ 3666565 h 4168588"/>
              <a:gd name="connsiteX267" fmla="*/ 1640541 w 6660810"/>
              <a:gd name="connsiteY267" fmla="*/ 3684494 h 4168588"/>
              <a:gd name="connsiteX268" fmla="*/ 1613647 w 6660810"/>
              <a:gd name="connsiteY268" fmla="*/ 3711388 h 4168588"/>
              <a:gd name="connsiteX269" fmla="*/ 1559859 w 6660810"/>
              <a:gd name="connsiteY269" fmla="*/ 3747247 h 4168588"/>
              <a:gd name="connsiteX270" fmla="*/ 1532965 w 6660810"/>
              <a:gd name="connsiteY270" fmla="*/ 3765176 h 4168588"/>
              <a:gd name="connsiteX271" fmla="*/ 1461247 w 6660810"/>
              <a:gd name="connsiteY271" fmla="*/ 3801035 h 4168588"/>
              <a:gd name="connsiteX272" fmla="*/ 1389530 w 6660810"/>
              <a:gd name="connsiteY272" fmla="*/ 3827929 h 4168588"/>
              <a:gd name="connsiteX273" fmla="*/ 1335741 w 6660810"/>
              <a:gd name="connsiteY273" fmla="*/ 3863788 h 4168588"/>
              <a:gd name="connsiteX274" fmla="*/ 1255059 w 6660810"/>
              <a:gd name="connsiteY274" fmla="*/ 3881718 h 4168588"/>
              <a:gd name="connsiteX275" fmla="*/ 1210235 w 6660810"/>
              <a:gd name="connsiteY275" fmla="*/ 3890682 h 4168588"/>
              <a:gd name="connsiteX276" fmla="*/ 1156447 w 6660810"/>
              <a:gd name="connsiteY276" fmla="*/ 3908612 h 4168588"/>
              <a:gd name="connsiteX277" fmla="*/ 1129553 w 6660810"/>
              <a:gd name="connsiteY277" fmla="*/ 3917576 h 4168588"/>
              <a:gd name="connsiteX278" fmla="*/ 1066800 w 6660810"/>
              <a:gd name="connsiteY278" fmla="*/ 3926541 h 4168588"/>
              <a:gd name="connsiteX279" fmla="*/ 1039906 w 6660810"/>
              <a:gd name="connsiteY279" fmla="*/ 3944471 h 4168588"/>
              <a:gd name="connsiteX280" fmla="*/ 1013012 w 6660810"/>
              <a:gd name="connsiteY280" fmla="*/ 3953435 h 4168588"/>
              <a:gd name="connsiteX281" fmla="*/ 995082 w 6660810"/>
              <a:gd name="connsiteY281" fmla="*/ 3971365 h 4168588"/>
              <a:gd name="connsiteX282" fmla="*/ 968188 w 6660810"/>
              <a:gd name="connsiteY282" fmla="*/ 3989294 h 4168588"/>
              <a:gd name="connsiteX283" fmla="*/ 950259 w 6660810"/>
              <a:gd name="connsiteY283" fmla="*/ 4007224 h 4168588"/>
              <a:gd name="connsiteX284" fmla="*/ 923365 w 6660810"/>
              <a:gd name="connsiteY284" fmla="*/ 4025153 h 4168588"/>
              <a:gd name="connsiteX285" fmla="*/ 905435 w 6660810"/>
              <a:gd name="connsiteY285" fmla="*/ 4043082 h 4168588"/>
              <a:gd name="connsiteX286" fmla="*/ 869577 w 6660810"/>
              <a:gd name="connsiteY286" fmla="*/ 4087906 h 4168588"/>
              <a:gd name="connsiteX287" fmla="*/ 842682 w 6660810"/>
              <a:gd name="connsiteY287" fmla="*/ 4096871 h 4168588"/>
              <a:gd name="connsiteX288" fmla="*/ 788894 w 6660810"/>
              <a:gd name="connsiteY288" fmla="*/ 4168588 h 4168588"/>
              <a:gd name="connsiteX289" fmla="*/ 762000 w 6660810"/>
              <a:gd name="connsiteY289" fmla="*/ 4159624 h 4168588"/>
              <a:gd name="connsiteX290" fmla="*/ 744071 w 6660810"/>
              <a:gd name="connsiteY290" fmla="*/ 4141694 h 41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6660810" h="4168588">
                <a:moveTo>
                  <a:pt x="0" y="3263153"/>
                </a:moveTo>
                <a:cubicBezTo>
                  <a:pt x="11953" y="3248212"/>
                  <a:pt x="24379" y="3233636"/>
                  <a:pt x="35859" y="3218329"/>
                </a:cubicBezTo>
                <a:cubicBezTo>
                  <a:pt x="42323" y="3209710"/>
                  <a:pt x="46170" y="3199053"/>
                  <a:pt x="53788" y="3191435"/>
                </a:cubicBezTo>
                <a:cubicBezTo>
                  <a:pt x="61406" y="3183817"/>
                  <a:pt x="72574" y="3180601"/>
                  <a:pt x="80682" y="3173506"/>
                </a:cubicBezTo>
                <a:cubicBezTo>
                  <a:pt x="144074" y="3118039"/>
                  <a:pt x="100145" y="3137135"/>
                  <a:pt x="152400" y="3119718"/>
                </a:cubicBezTo>
                <a:cubicBezTo>
                  <a:pt x="184357" y="3087761"/>
                  <a:pt x="155532" y="3112806"/>
                  <a:pt x="206188" y="3083859"/>
                </a:cubicBezTo>
                <a:cubicBezTo>
                  <a:pt x="215543" y="3078513"/>
                  <a:pt x="223445" y="3070747"/>
                  <a:pt x="233082" y="3065929"/>
                </a:cubicBezTo>
                <a:cubicBezTo>
                  <a:pt x="245936" y="3059502"/>
                  <a:pt x="284354" y="3050870"/>
                  <a:pt x="295835" y="3048000"/>
                </a:cubicBezTo>
                <a:cubicBezTo>
                  <a:pt x="304800" y="3042024"/>
                  <a:pt x="312827" y="3034315"/>
                  <a:pt x="322730" y="3030071"/>
                </a:cubicBezTo>
                <a:cubicBezTo>
                  <a:pt x="334054" y="3025218"/>
                  <a:pt x="346742" y="3024491"/>
                  <a:pt x="358588" y="3021106"/>
                </a:cubicBezTo>
                <a:cubicBezTo>
                  <a:pt x="448603" y="2995386"/>
                  <a:pt x="309254" y="3031198"/>
                  <a:pt x="421341" y="3003176"/>
                </a:cubicBezTo>
                <a:cubicBezTo>
                  <a:pt x="485381" y="2960484"/>
                  <a:pt x="454225" y="2972545"/>
                  <a:pt x="510988" y="2958353"/>
                </a:cubicBezTo>
                <a:cubicBezTo>
                  <a:pt x="528918" y="2946400"/>
                  <a:pt x="543872" y="2927721"/>
                  <a:pt x="564777" y="2922494"/>
                </a:cubicBezTo>
                <a:cubicBezTo>
                  <a:pt x="613600" y="2910288"/>
                  <a:pt x="589615" y="2919039"/>
                  <a:pt x="636494" y="2895600"/>
                </a:cubicBezTo>
                <a:cubicBezTo>
                  <a:pt x="645459" y="2886635"/>
                  <a:pt x="652637" y="2875425"/>
                  <a:pt x="663388" y="2868706"/>
                </a:cubicBezTo>
                <a:cubicBezTo>
                  <a:pt x="675644" y="2861046"/>
                  <a:pt x="717221" y="2847773"/>
                  <a:pt x="735106" y="2841812"/>
                </a:cubicBezTo>
                <a:cubicBezTo>
                  <a:pt x="779579" y="2812162"/>
                  <a:pt x="754385" y="2831498"/>
                  <a:pt x="806824" y="2779059"/>
                </a:cubicBezTo>
                <a:cubicBezTo>
                  <a:pt x="812801" y="2773082"/>
                  <a:pt x="817193" y="2764909"/>
                  <a:pt x="824753" y="2761129"/>
                </a:cubicBezTo>
                <a:lnTo>
                  <a:pt x="860612" y="2743200"/>
                </a:lnTo>
                <a:cubicBezTo>
                  <a:pt x="866588" y="2734235"/>
                  <a:pt x="870264" y="2723203"/>
                  <a:pt x="878541" y="2716306"/>
                </a:cubicBezTo>
                <a:cubicBezTo>
                  <a:pt x="888807" y="2707751"/>
                  <a:pt x="902797" y="2705006"/>
                  <a:pt x="914400" y="2698376"/>
                </a:cubicBezTo>
                <a:cubicBezTo>
                  <a:pt x="923755" y="2693031"/>
                  <a:pt x="932329" y="2686423"/>
                  <a:pt x="941294" y="2680447"/>
                </a:cubicBezTo>
                <a:cubicBezTo>
                  <a:pt x="950259" y="2668494"/>
                  <a:pt x="957623" y="2655153"/>
                  <a:pt x="968188" y="2644588"/>
                </a:cubicBezTo>
                <a:cubicBezTo>
                  <a:pt x="1014784" y="2597992"/>
                  <a:pt x="977524" y="2653089"/>
                  <a:pt x="1013012" y="2608729"/>
                </a:cubicBezTo>
                <a:cubicBezTo>
                  <a:pt x="1019743" y="2600316"/>
                  <a:pt x="1021976" y="2587811"/>
                  <a:pt x="1030941" y="2581835"/>
                </a:cubicBezTo>
                <a:cubicBezTo>
                  <a:pt x="1041193" y="2575001"/>
                  <a:pt x="1054847" y="2575859"/>
                  <a:pt x="1066800" y="2572871"/>
                </a:cubicBezTo>
                <a:cubicBezTo>
                  <a:pt x="1081741" y="2557930"/>
                  <a:pt x="1094042" y="2539768"/>
                  <a:pt x="1111624" y="2528047"/>
                </a:cubicBezTo>
                <a:cubicBezTo>
                  <a:pt x="1120589" y="2522071"/>
                  <a:pt x="1130410" y="2517213"/>
                  <a:pt x="1138518" y="2510118"/>
                </a:cubicBezTo>
                <a:cubicBezTo>
                  <a:pt x="1154420" y="2496204"/>
                  <a:pt x="1168400" y="2480235"/>
                  <a:pt x="1183341" y="2465294"/>
                </a:cubicBezTo>
                <a:lnTo>
                  <a:pt x="1210235" y="2438400"/>
                </a:lnTo>
                <a:cubicBezTo>
                  <a:pt x="1216212" y="2432424"/>
                  <a:pt x="1221133" y="2425159"/>
                  <a:pt x="1228165" y="2420471"/>
                </a:cubicBezTo>
                <a:cubicBezTo>
                  <a:pt x="1237130" y="2414494"/>
                  <a:pt x="1247051" y="2409749"/>
                  <a:pt x="1255059" y="2402541"/>
                </a:cubicBezTo>
                <a:cubicBezTo>
                  <a:pt x="1277047" y="2382752"/>
                  <a:pt x="1317812" y="2339788"/>
                  <a:pt x="1317812" y="2339788"/>
                </a:cubicBezTo>
                <a:cubicBezTo>
                  <a:pt x="1329085" y="2305970"/>
                  <a:pt x="1331811" y="2289930"/>
                  <a:pt x="1362635" y="2259106"/>
                </a:cubicBezTo>
                <a:cubicBezTo>
                  <a:pt x="1368612" y="2253129"/>
                  <a:pt x="1375285" y="2247776"/>
                  <a:pt x="1380565" y="2241176"/>
                </a:cubicBezTo>
                <a:cubicBezTo>
                  <a:pt x="1387296" y="2232763"/>
                  <a:pt x="1391597" y="2222559"/>
                  <a:pt x="1398494" y="2214282"/>
                </a:cubicBezTo>
                <a:cubicBezTo>
                  <a:pt x="1406610" y="2204542"/>
                  <a:pt x="1417272" y="2197127"/>
                  <a:pt x="1425388" y="2187388"/>
                </a:cubicBezTo>
                <a:cubicBezTo>
                  <a:pt x="1432286" y="2179111"/>
                  <a:pt x="1435699" y="2168113"/>
                  <a:pt x="1443318" y="2160494"/>
                </a:cubicBezTo>
                <a:cubicBezTo>
                  <a:pt x="1450937" y="2152876"/>
                  <a:pt x="1461247" y="2148541"/>
                  <a:pt x="1470212" y="2142565"/>
                </a:cubicBezTo>
                <a:cubicBezTo>
                  <a:pt x="1478792" y="2116826"/>
                  <a:pt x="1475230" y="2114148"/>
                  <a:pt x="1497106" y="2097741"/>
                </a:cubicBezTo>
                <a:cubicBezTo>
                  <a:pt x="1514345" y="2084812"/>
                  <a:pt x="1550894" y="2061882"/>
                  <a:pt x="1550894" y="2061882"/>
                </a:cubicBezTo>
                <a:cubicBezTo>
                  <a:pt x="1594578" y="1996358"/>
                  <a:pt x="1536438" y="2073928"/>
                  <a:pt x="1604682" y="2017059"/>
                </a:cubicBezTo>
                <a:cubicBezTo>
                  <a:pt x="1612959" y="2010161"/>
                  <a:pt x="1614503" y="1997260"/>
                  <a:pt x="1622612" y="1990165"/>
                </a:cubicBezTo>
                <a:cubicBezTo>
                  <a:pt x="1638829" y="1975975"/>
                  <a:pt x="1661163" y="1969543"/>
                  <a:pt x="1676400" y="1954306"/>
                </a:cubicBezTo>
                <a:cubicBezTo>
                  <a:pt x="1728564" y="1902142"/>
                  <a:pt x="1653370" y="1974991"/>
                  <a:pt x="1721224" y="1918447"/>
                </a:cubicBezTo>
                <a:cubicBezTo>
                  <a:pt x="1730964" y="1910331"/>
                  <a:pt x="1738378" y="1899669"/>
                  <a:pt x="1748118" y="1891553"/>
                </a:cubicBezTo>
                <a:cubicBezTo>
                  <a:pt x="1771288" y="1872245"/>
                  <a:pt x="1774953" y="1873644"/>
                  <a:pt x="1801906" y="1864659"/>
                </a:cubicBezTo>
                <a:cubicBezTo>
                  <a:pt x="1822824" y="1843741"/>
                  <a:pt x="1836595" y="1811261"/>
                  <a:pt x="1864659" y="1801906"/>
                </a:cubicBezTo>
                <a:cubicBezTo>
                  <a:pt x="1962742" y="1769210"/>
                  <a:pt x="1814177" y="1821355"/>
                  <a:pt x="1918447" y="1775012"/>
                </a:cubicBezTo>
                <a:cubicBezTo>
                  <a:pt x="1963559" y="1754962"/>
                  <a:pt x="2014308" y="1748668"/>
                  <a:pt x="2061882" y="1739153"/>
                </a:cubicBezTo>
                <a:cubicBezTo>
                  <a:pt x="2067859" y="1730188"/>
                  <a:pt x="2071399" y="1718990"/>
                  <a:pt x="2079812" y="1712259"/>
                </a:cubicBezTo>
                <a:cubicBezTo>
                  <a:pt x="2087191" y="1706356"/>
                  <a:pt x="2098254" y="1707520"/>
                  <a:pt x="2106706" y="1703294"/>
                </a:cubicBezTo>
                <a:cubicBezTo>
                  <a:pt x="2116343" y="1698476"/>
                  <a:pt x="2125187" y="1692096"/>
                  <a:pt x="2133600" y="1685365"/>
                </a:cubicBezTo>
                <a:cubicBezTo>
                  <a:pt x="2161344" y="1663170"/>
                  <a:pt x="2144043" y="1670193"/>
                  <a:pt x="2169459" y="1640541"/>
                </a:cubicBezTo>
                <a:cubicBezTo>
                  <a:pt x="2198444" y="1606725"/>
                  <a:pt x="2200490" y="1607901"/>
                  <a:pt x="2232212" y="1586753"/>
                </a:cubicBezTo>
                <a:cubicBezTo>
                  <a:pt x="2235200" y="1577788"/>
                  <a:pt x="2236315" y="1567962"/>
                  <a:pt x="2241177" y="1559859"/>
                </a:cubicBezTo>
                <a:cubicBezTo>
                  <a:pt x="2245525" y="1552611"/>
                  <a:pt x="2253826" y="1548529"/>
                  <a:pt x="2259106" y="1541929"/>
                </a:cubicBezTo>
                <a:cubicBezTo>
                  <a:pt x="2313711" y="1473670"/>
                  <a:pt x="2226585" y="1565485"/>
                  <a:pt x="2312894" y="1479176"/>
                </a:cubicBezTo>
                <a:cubicBezTo>
                  <a:pt x="2333920" y="1416101"/>
                  <a:pt x="2306553" y="1493973"/>
                  <a:pt x="2339788" y="1416424"/>
                </a:cubicBezTo>
                <a:cubicBezTo>
                  <a:pt x="2343510" y="1407738"/>
                  <a:pt x="2344164" y="1397790"/>
                  <a:pt x="2348753" y="1389529"/>
                </a:cubicBezTo>
                <a:cubicBezTo>
                  <a:pt x="2359218" y="1370692"/>
                  <a:pt x="2377798" y="1356184"/>
                  <a:pt x="2384612" y="1335741"/>
                </a:cubicBezTo>
                <a:cubicBezTo>
                  <a:pt x="2387600" y="1326776"/>
                  <a:pt x="2386895" y="1315529"/>
                  <a:pt x="2393577" y="1308847"/>
                </a:cubicBezTo>
                <a:cubicBezTo>
                  <a:pt x="2400259" y="1302165"/>
                  <a:pt x="2411506" y="1302870"/>
                  <a:pt x="2420471" y="1299882"/>
                </a:cubicBezTo>
                <a:cubicBezTo>
                  <a:pt x="2462601" y="1257752"/>
                  <a:pt x="2436818" y="1280019"/>
                  <a:pt x="2501153" y="1237129"/>
                </a:cubicBezTo>
                <a:cubicBezTo>
                  <a:pt x="2535908" y="1213959"/>
                  <a:pt x="2517827" y="1222607"/>
                  <a:pt x="2554941" y="1210235"/>
                </a:cubicBezTo>
                <a:cubicBezTo>
                  <a:pt x="2560918" y="1204259"/>
                  <a:pt x="2565102" y="1195635"/>
                  <a:pt x="2572871" y="1192306"/>
                </a:cubicBezTo>
                <a:cubicBezTo>
                  <a:pt x="2644478" y="1161617"/>
                  <a:pt x="2592375" y="1200483"/>
                  <a:pt x="2644588" y="1174376"/>
                </a:cubicBezTo>
                <a:cubicBezTo>
                  <a:pt x="2706496" y="1143422"/>
                  <a:pt x="2632712" y="1166140"/>
                  <a:pt x="2707341" y="1147482"/>
                </a:cubicBezTo>
                <a:cubicBezTo>
                  <a:pt x="2725271" y="1135529"/>
                  <a:pt x="2740000" y="1115850"/>
                  <a:pt x="2761130" y="1111624"/>
                </a:cubicBezTo>
                <a:cubicBezTo>
                  <a:pt x="2791939" y="1105462"/>
                  <a:pt x="2812273" y="1102134"/>
                  <a:pt x="2841812" y="1093694"/>
                </a:cubicBezTo>
                <a:cubicBezTo>
                  <a:pt x="2850898" y="1091098"/>
                  <a:pt x="2859351" y="1086065"/>
                  <a:pt x="2868706" y="1084729"/>
                </a:cubicBezTo>
                <a:cubicBezTo>
                  <a:pt x="2901380" y="1080061"/>
                  <a:pt x="2934460" y="1078894"/>
                  <a:pt x="2967318" y="1075765"/>
                </a:cubicBezTo>
                <a:lnTo>
                  <a:pt x="3056965" y="1066800"/>
                </a:lnTo>
                <a:cubicBezTo>
                  <a:pt x="3137171" y="1046748"/>
                  <a:pt x="3080739" y="1060252"/>
                  <a:pt x="3227294" y="1030941"/>
                </a:cubicBezTo>
                <a:cubicBezTo>
                  <a:pt x="3242235" y="1027953"/>
                  <a:pt x="3257663" y="1026794"/>
                  <a:pt x="3272118" y="1021976"/>
                </a:cubicBezTo>
                <a:lnTo>
                  <a:pt x="3325906" y="1004047"/>
                </a:lnTo>
                <a:cubicBezTo>
                  <a:pt x="3334871" y="1001059"/>
                  <a:pt x="3343632" y="997374"/>
                  <a:pt x="3352800" y="995082"/>
                </a:cubicBezTo>
                <a:cubicBezTo>
                  <a:pt x="3371004" y="990531"/>
                  <a:pt x="3397543" y="984872"/>
                  <a:pt x="3415553" y="977153"/>
                </a:cubicBezTo>
                <a:cubicBezTo>
                  <a:pt x="3427836" y="971889"/>
                  <a:pt x="3438734" y="963450"/>
                  <a:pt x="3451412" y="959224"/>
                </a:cubicBezTo>
                <a:cubicBezTo>
                  <a:pt x="3471281" y="952601"/>
                  <a:pt x="3503004" y="952475"/>
                  <a:pt x="3523130" y="941294"/>
                </a:cubicBezTo>
                <a:cubicBezTo>
                  <a:pt x="3541967" y="930829"/>
                  <a:pt x="3556475" y="912249"/>
                  <a:pt x="3576918" y="905435"/>
                </a:cubicBezTo>
                <a:lnTo>
                  <a:pt x="3630706" y="887506"/>
                </a:lnTo>
                <a:cubicBezTo>
                  <a:pt x="3639671" y="884518"/>
                  <a:pt x="3649737" y="883783"/>
                  <a:pt x="3657600" y="878541"/>
                </a:cubicBezTo>
                <a:cubicBezTo>
                  <a:pt x="3681857" y="862370"/>
                  <a:pt x="3691921" y="854055"/>
                  <a:pt x="3720353" y="842682"/>
                </a:cubicBezTo>
                <a:cubicBezTo>
                  <a:pt x="3783731" y="817331"/>
                  <a:pt x="3757175" y="831636"/>
                  <a:pt x="3810000" y="815788"/>
                </a:cubicBezTo>
                <a:cubicBezTo>
                  <a:pt x="3828102" y="810357"/>
                  <a:pt x="3845859" y="803835"/>
                  <a:pt x="3863788" y="797859"/>
                </a:cubicBezTo>
                <a:cubicBezTo>
                  <a:pt x="3872753" y="794871"/>
                  <a:pt x="3881327" y="790230"/>
                  <a:pt x="3890682" y="788894"/>
                </a:cubicBezTo>
                <a:cubicBezTo>
                  <a:pt x="3977285" y="776522"/>
                  <a:pt x="3932468" y="782550"/>
                  <a:pt x="4025153" y="770965"/>
                </a:cubicBezTo>
                <a:cubicBezTo>
                  <a:pt x="4108326" y="729377"/>
                  <a:pt x="4007573" y="775361"/>
                  <a:pt x="4168588" y="735106"/>
                </a:cubicBezTo>
                <a:cubicBezTo>
                  <a:pt x="4192494" y="729129"/>
                  <a:pt x="4216929" y="724968"/>
                  <a:pt x="4240306" y="717176"/>
                </a:cubicBezTo>
                <a:cubicBezTo>
                  <a:pt x="4249271" y="714188"/>
                  <a:pt x="4257934" y="710065"/>
                  <a:pt x="4267200" y="708212"/>
                </a:cubicBezTo>
                <a:cubicBezTo>
                  <a:pt x="4287920" y="704068"/>
                  <a:pt x="4309035" y="702235"/>
                  <a:pt x="4329953" y="699247"/>
                </a:cubicBezTo>
                <a:cubicBezTo>
                  <a:pt x="4347882" y="693271"/>
                  <a:pt x="4366837" y="689770"/>
                  <a:pt x="4383741" y="681318"/>
                </a:cubicBezTo>
                <a:cubicBezTo>
                  <a:pt x="4395694" y="675341"/>
                  <a:pt x="4406922" y="667614"/>
                  <a:pt x="4419600" y="663388"/>
                </a:cubicBezTo>
                <a:cubicBezTo>
                  <a:pt x="4442977" y="655596"/>
                  <a:pt x="4467941" y="653252"/>
                  <a:pt x="4491318" y="645459"/>
                </a:cubicBezTo>
                <a:cubicBezTo>
                  <a:pt x="4500283" y="642471"/>
                  <a:pt x="4508872" y="637931"/>
                  <a:pt x="4518212" y="636494"/>
                </a:cubicBezTo>
                <a:cubicBezTo>
                  <a:pt x="4585483" y="626144"/>
                  <a:pt x="4689616" y="624007"/>
                  <a:pt x="4751294" y="618565"/>
                </a:cubicBezTo>
                <a:cubicBezTo>
                  <a:pt x="4805204" y="613808"/>
                  <a:pt x="4912659" y="600635"/>
                  <a:pt x="4912659" y="600635"/>
                </a:cubicBezTo>
                <a:cubicBezTo>
                  <a:pt x="4924612" y="597647"/>
                  <a:pt x="4936491" y="594344"/>
                  <a:pt x="4948518" y="591671"/>
                </a:cubicBezTo>
                <a:cubicBezTo>
                  <a:pt x="4963392" y="588366"/>
                  <a:pt x="4978641" y="586715"/>
                  <a:pt x="4993341" y="582706"/>
                </a:cubicBezTo>
                <a:cubicBezTo>
                  <a:pt x="5011575" y="577733"/>
                  <a:pt x="5047130" y="564776"/>
                  <a:pt x="5047130" y="564776"/>
                </a:cubicBezTo>
                <a:cubicBezTo>
                  <a:pt x="5053106" y="555811"/>
                  <a:pt x="5054838" y="541289"/>
                  <a:pt x="5065059" y="537882"/>
                </a:cubicBezTo>
                <a:cubicBezTo>
                  <a:pt x="5076748" y="533986"/>
                  <a:pt x="5088597" y="546847"/>
                  <a:pt x="5100918" y="546847"/>
                </a:cubicBezTo>
                <a:cubicBezTo>
                  <a:pt x="5116155" y="546847"/>
                  <a:pt x="5130867" y="541187"/>
                  <a:pt x="5145741" y="537882"/>
                </a:cubicBezTo>
                <a:cubicBezTo>
                  <a:pt x="5179519" y="530376"/>
                  <a:pt x="5178538" y="529939"/>
                  <a:pt x="5208494" y="519953"/>
                </a:cubicBezTo>
                <a:cubicBezTo>
                  <a:pt x="5214471" y="513977"/>
                  <a:pt x="5219391" y="506712"/>
                  <a:pt x="5226424" y="502024"/>
                </a:cubicBezTo>
                <a:cubicBezTo>
                  <a:pt x="5237543" y="494611"/>
                  <a:pt x="5252833" y="493544"/>
                  <a:pt x="5262282" y="484094"/>
                </a:cubicBezTo>
                <a:cubicBezTo>
                  <a:pt x="5310092" y="436283"/>
                  <a:pt x="5226425" y="472141"/>
                  <a:pt x="5298141" y="448235"/>
                </a:cubicBezTo>
                <a:cubicBezTo>
                  <a:pt x="5304118" y="442259"/>
                  <a:pt x="5308823" y="434654"/>
                  <a:pt x="5316071" y="430306"/>
                </a:cubicBezTo>
                <a:cubicBezTo>
                  <a:pt x="5324174" y="425444"/>
                  <a:pt x="5334117" y="424659"/>
                  <a:pt x="5342965" y="421341"/>
                </a:cubicBezTo>
                <a:cubicBezTo>
                  <a:pt x="5358032" y="415691"/>
                  <a:pt x="5372847" y="409388"/>
                  <a:pt x="5387788" y="403412"/>
                </a:cubicBezTo>
                <a:cubicBezTo>
                  <a:pt x="5422811" y="368389"/>
                  <a:pt x="5386060" y="399794"/>
                  <a:pt x="5432612" y="376518"/>
                </a:cubicBezTo>
                <a:cubicBezTo>
                  <a:pt x="5442249" y="371700"/>
                  <a:pt x="5449660" y="362964"/>
                  <a:pt x="5459506" y="358588"/>
                </a:cubicBezTo>
                <a:cubicBezTo>
                  <a:pt x="5511293" y="335571"/>
                  <a:pt x="5528049" y="341716"/>
                  <a:pt x="5585012" y="322729"/>
                </a:cubicBezTo>
                <a:lnTo>
                  <a:pt x="5638800" y="304800"/>
                </a:lnTo>
                <a:cubicBezTo>
                  <a:pt x="5644777" y="298824"/>
                  <a:pt x="5648882" y="290010"/>
                  <a:pt x="5656730" y="286871"/>
                </a:cubicBezTo>
                <a:cubicBezTo>
                  <a:pt x="5679609" y="277719"/>
                  <a:pt x="5705070" y="276734"/>
                  <a:pt x="5728447" y="268941"/>
                </a:cubicBezTo>
                <a:cubicBezTo>
                  <a:pt x="5737412" y="265953"/>
                  <a:pt x="5746889" y="264202"/>
                  <a:pt x="5755341" y="259976"/>
                </a:cubicBezTo>
                <a:cubicBezTo>
                  <a:pt x="5764978" y="255158"/>
                  <a:pt x="5772389" y="246423"/>
                  <a:pt x="5782235" y="242047"/>
                </a:cubicBezTo>
                <a:cubicBezTo>
                  <a:pt x="5799506" y="234371"/>
                  <a:pt x="5836024" y="224118"/>
                  <a:pt x="5836024" y="224118"/>
                </a:cubicBezTo>
                <a:cubicBezTo>
                  <a:pt x="5881451" y="178689"/>
                  <a:pt x="5822662" y="232134"/>
                  <a:pt x="5880847" y="197224"/>
                </a:cubicBezTo>
                <a:cubicBezTo>
                  <a:pt x="5937940" y="162969"/>
                  <a:pt x="5846190" y="192441"/>
                  <a:pt x="5934635" y="170329"/>
                </a:cubicBezTo>
                <a:cubicBezTo>
                  <a:pt x="5940612" y="164353"/>
                  <a:pt x="5944651" y="155368"/>
                  <a:pt x="5952565" y="152400"/>
                </a:cubicBezTo>
                <a:cubicBezTo>
                  <a:pt x="5969584" y="146018"/>
                  <a:pt x="5988609" y="147378"/>
                  <a:pt x="6006353" y="143435"/>
                </a:cubicBezTo>
                <a:cubicBezTo>
                  <a:pt x="6015578" y="141385"/>
                  <a:pt x="6024282" y="137459"/>
                  <a:pt x="6033247" y="134471"/>
                </a:cubicBezTo>
                <a:cubicBezTo>
                  <a:pt x="6042212" y="128494"/>
                  <a:pt x="6050295" y="120917"/>
                  <a:pt x="6060141" y="116541"/>
                </a:cubicBezTo>
                <a:cubicBezTo>
                  <a:pt x="6077412" y="108865"/>
                  <a:pt x="6113930" y="98612"/>
                  <a:pt x="6113930" y="98612"/>
                </a:cubicBezTo>
                <a:cubicBezTo>
                  <a:pt x="6131859" y="86659"/>
                  <a:pt x="6146813" y="67979"/>
                  <a:pt x="6167718" y="62753"/>
                </a:cubicBezTo>
                <a:cubicBezTo>
                  <a:pt x="6232970" y="46439"/>
                  <a:pt x="6174137" y="62864"/>
                  <a:pt x="6248400" y="35859"/>
                </a:cubicBezTo>
                <a:cubicBezTo>
                  <a:pt x="6266161" y="29400"/>
                  <a:pt x="6284259" y="23905"/>
                  <a:pt x="6302188" y="17929"/>
                </a:cubicBezTo>
                <a:cubicBezTo>
                  <a:pt x="6311153" y="14941"/>
                  <a:pt x="6319915" y="11257"/>
                  <a:pt x="6329082" y="8965"/>
                </a:cubicBezTo>
                <a:lnTo>
                  <a:pt x="6364941" y="0"/>
                </a:lnTo>
                <a:cubicBezTo>
                  <a:pt x="6374324" y="586"/>
                  <a:pt x="6540349" y="7993"/>
                  <a:pt x="6580094" y="17929"/>
                </a:cubicBezTo>
                <a:cubicBezTo>
                  <a:pt x="6598290" y="22478"/>
                  <a:pt x="6626843" y="43119"/>
                  <a:pt x="6642847" y="53788"/>
                </a:cubicBezTo>
                <a:cubicBezTo>
                  <a:pt x="6646435" y="64552"/>
                  <a:pt x="6661611" y="107786"/>
                  <a:pt x="6660777" y="116541"/>
                </a:cubicBezTo>
                <a:cubicBezTo>
                  <a:pt x="6655886" y="167894"/>
                  <a:pt x="6650194" y="220003"/>
                  <a:pt x="6633882" y="268941"/>
                </a:cubicBezTo>
                <a:cubicBezTo>
                  <a:pt x="6627906" y="286870"/>
                  <a:pt x="6626436" y="307004"/>
                  <a:pt x="6615953" y="322729"/>
                </a:cubicBezTo>
                <a:cubicBezTo>
                  <a:pt x="6609977" y="331694"/>
                  <a:pt x="6602842" y="339987"/>
                  <a:pt x="6598024" y="349624"/>
                </a:cubicBezTo>
                <a:cubicBezTo>
                  <a:pt x="6593798" y="358076"/>
                  <a:pt x="6594729" y="368958"/>
                  <a:pt x="6589059" y="376518"/>
                </a:cubicBezTo>
                <a:cubicBezTo>
                  <a:pt x="6576381" y="393422"/>
                  <a:pt x="6559176" y="406400"/>
                  <a:pt x="6544235" y="421341"/>
                </a:cubicBezTo>
                <a:lnTo>
                  <a:pt x="6526306" y="439271"/>
                </a:lnTo>
                <a:lnTo>
                  <a:pt x="6481482" y="484094"/>
                </a:lnTo>
                <a:cubicBezTo>
                  <a:pt x="6475505" y="490071"/>
                  <a:pt x="6470586" y="497336"/>
                  <a:pt x="6463553" y="502024"/>
                </a:cubicBezTo>
                <a:lnTo>
                  <a:pt x="6436659" y="519953"/>
                </a:lnTo>
                <a:cubicBezTo>
                  <a:pt x="6430683" y="528918"/>
                  <a:pt x="6425742" y="538667"/>
                  <a:pt x="6418730" y="546847"/>
                </a:cubicBezTo>
                <a:cubicBezTo>
                  <a:pt x="6407729" y="559682"/>
                  <a:pt x="6382871" y="582706"/>
                  <a:pt x="6382871" y="582706"/>
                </a:cubicBezTo>
                <a:cubicBezTo>
                  <a:pt x="6379883" y="591671"/>
                  <a:pt x="6379148" y="601737"/>
                  <a:pt x="6373906" y="609600"/>
                </a:cubicBezTo>
                <a:cubicBezTo>
                  <a:pt x="6366873" y="620149"/>
                  <a:pt x="6355128" y="626755"/>
                  <a:pt x="6347012" y="636494"/>
                </a:cubicBezTo>
                <a:cubicBezTo>
                  <a:pt x="6340114" y="644771"/>
                  <a:pt x="6335059" y="654423"/>
                  <a:pt x="6329082" y="663388"/>
                </a:cubicBezTo>
                <a:cubicBezTo>
                  <a:pt x="6313515" y="710093"/>
                  <a:pt x="6330315" y="673052"/>
                  <a:pt x="6302188" y="708212"/>
                </a:cubicBezTo>
                <a:cubicBezTo>
                  <a:pt x="6295457" y="716625"/>
                  <a:pt x="6291877" y="727488"/>
                  <a:pt x="6284259" y="735106"/>
                </a:cubicBezTo>
                <a:cubicBezTo>
                  <a:pt x="6226353" y="793012"/>
                  <a:pt x="6283795" y="717733"/>
                  <a:pt x="6239435" y="770965"/>
                </a:cubicBezTo>
                <a:cubicBezTo>
                  <a:pt x="6197737" y="821003"/>
                  <a:pt x="6230987" y="794527"/>
                  <a:pt x="6185647" y="824753"/>
                </a:cubicBezTo>
                <a:cubicBezTo>
                  <a:pt x="6149500" y="897048"/>
                  <a:pt x="6190290" y="836599"/>
                  <a:pt x="6140824" y="869576"/>
                </a:cubicBezTo>
                <a:cubicBezTo>
                  <a:pt x="6130275" y="876609"/>
                  <a:pt x="6123670" y="888355"/>
                  <a:pt x="6113930" y="896471"/>
                </a:cubicBezTo>
                <a:cubicBezTo>
                  <a:pt x="6105653" y="903369"/>
                  <a:pt x="6095312" y="907503"/>
                  <a:pt x="6087035" y="914400"/>
                </a:cubicBezTo>
                <a:cubicBezTo>
                  <a:pt x="6077295" y="922516"/>
                  <a:pt x="6070148" y="933510"/>
                  <a:pt x="6060141" y="941294"/>
                </a:cubicBezTo>
                <a:cubicBezTo>
                  <a:pt x="6043132" y="954524"/>
                  <a:pt x="6006353" y="977153"/>
                  <a:pt x="6006353" y="977153"/>
                </a:cubicBezTo>
                <a:cubicBezTo>
                  <a:pt x="5992903" y="997329"/>
                  <a:pt x="5974304" y="1029037"/>
                  <a:pt x="5952565" y="1039906"/>
                </a:cubicBezTo>
                <a:lnTo>
                  <a:pt x="5916706" y="1057835"/>
                </a:lnTo>
                <a:lnTo>
                  <a:pt x="5818094" y="1156447"/>
                </a:lnTo>
                <a:lnTo>
                  <a:pt x="5791200" y="1183341"/>
                </a:lnTo>
                <a:cubicBezTo>
                  <a:pt x="5785224" y="1189318"/>
                  <a:pt x="5780304" y="1196583"/>
                  <a:pt x="5773271" y="1201271"/>
                </a:cubicBezTo>
                <a:cubicBezTo>
                  <a:pt x="5764306" y="1207247"/>
                  <a:pt x="5754790" y="1212470"/>
                  <a:pt x="5746377" y="1219200"/>
                </a:cubicBezTo>
                <a:cubicBezTo>
                  <a:pt x="5739777" y="1224480"/>
                  <a:pt x="5735209" y="1232058"/>
                  <a:pt x="5728447" y="1237129"/>
                </a:cubicBezTo>
                <a:cubicBezTo>
                  <a:pt x="5711208" y="1250058"/>
                  <a:pt x="5689896" y="1257751"/>
                  <a:pt x="5674659" y="1272988"/>
                </a:cubicBezTo>
                <a:cubicBezTo>
                  <a:pt x="5668683" y="1278965"/>
                  <a:pt x="5662010" y="1284318"/>
                  <a:pt x="5656730" y="1290918"/>
                </a:cubicBezTo>
                <a:cubicBezTo>
                  <a:pt x="5649999" y="1299331"/>
                  <a:pt x="5647213" y="1311081"/>
                  <a:pt x="5638800" y="1317812"/>
                </a:cubicBezTo>
                <a:cubicBezTo>
                  <a:pt x="5631421" y="1323715"/>
                  <a:pt x="5620871" y="1323788"/>
                  <a:pt x="5611906" y="1326776"/>
                </a:cubicBezTo>
                <a:cubicBezTo>
                  <a:pt x="5558370" y="1380312"/>
                  <a:pt x="5587581" y="1366475"/>
                  <a:pt x="5531224" y="1380565"/>
                </a:cubicBezTo>
                <a:cubicBezTo>
                  <a:pt x="5525247" y="1386541"/>
                  <a:pt x="5520056" y="1393423"/>
                  <a:pt x="5513294" y="1398494"/>
                </a:cubicBezTo>
                <a:cubicBezTo>
                  <a:pt x="5496055" y="1411423"/>
                  <a:pt x="5474743" y="1419116"/>
                  <a:pt x="5459506" y="1434353"/>
                </a:cubicBezTo>
                <a:cubicBezTo>
                  <a:pt x="5450541" y="1443318"/>
                  <a:pt x="5442929" y="1453878"/>
                  <a:pt x="5432612" y="1461247"/>
                </a:cubicBezTo>
                <a:cubicBezTo>
                  <a:pt x="5413228" y="1475093"/>
                  <a:pt x="5391805" y="1480825"/>
                  <a:pt x="5369859" y="1488141"/>
                </a:cubicBezTo>
                <a:cubicBezTo>
                  <a:pt x="5318353" y="1539647"/>
                  <a:pt x="5345081" y="1526283"/>
                  <a:pt x="5298141" y="1541929"/>
                </a:cubicBezTo>
                <a:cubicBezTo>
                  <a:pt x="5242964" y="1624699"/>
                  <a:pt x="5313373" y="1522891"/>
                  <a:pt x="5262282" y="1586753"/>
                </a:cubicBezTo>
                <a:cubicBezTo>
                  <a:pt x="5255551" y="1595166"/>
                  <a:pt x="5252766" y="1606916"/>
                  <a:pt x="5244353" y="1613647"/>
                </a:cubicBezTo>
                <a:cubicBezTo>
                  <a:pt x="5236974" y="1619550"/>
                  <a:pt x="5226424" y="1619624"/>
                  <a:pt x="5217459" y="1622612"/>
                </a:cubicBezTo>
                <a:cubicBezTo>
                  <a:pt x="5205506" y="1631577"/>
                  <a:pt x="5193758" y="1640822"/>
                  <a:pt x="5181600" y="1649506"/>
                </a:cubicBezTo>
                <a:cubicBezTo>
                  <a:pt x="5172833" y="1655768"/>
                  <a:pt x="5163119" y="1660704"/>
                  <a:pt x="5154706" y="1667435"/>
                </a:cubicBezTo>
                <a:cubicBezTo>
                  <a:pt x="5119547" y="1695563"/>
                  <a:pt x="5156589" y="1678762"/>
                  <a:pt x="5109882" y="1694329"/>
                </a:cubicBezTo>
                <a:cubicBezTo>
                  <a:pt x="5103906" y="1700306"/>
                  <a:pt x="5098553" y="1706979"/>
                  <a:pt x="5091953" y="1712259"/>
                </a:cubicBezTo>
                <a:cubicBezTo>
                  <a:pt x="5083540" y="1718990"/>
                  <a:pt x="5072677" y="1722570"/>
                  <a:pt x="5065059" y="1730188"/>
                </a:cubicBezTo>
                <a:cubicBezTo>
                  <a:pt x="5057441" y="1737806"/>
                  <a:pt x="5056485" y="1751737"/>
                  <a:pt x="5047130" y="1757082"/>
                </a:cubicBezTo>
                <a:cubicBezTo>
                  <a:pt x="5033900" y="1764642"/>
                  <a:pt x="5017088" y="1762351"/>
                  <a:pt x="5002306" y="1766047"/>
                </a:cubicBezTo>
                <a:cubicBezTo>
                  <a:pt x="4993139" y="1768339"/>
                  <a:pt x="4984377" y="1772024"/>
                  <a:pt x="4975412" y="1775012"/>
                </a:cubicBezTo>
                <a:cubicBezTo>
                  <a:pt x="4972424" y="1783977"/>
                  <a:pt x="4973129" y="1795224"/>
                  <a:pt x="4966447" y="1801906"/>
                </a:cubicBezTo>
                <a:cubicBezTo>
                  <a:pt x="4959765" y="1808588"/>
                  <a:pt x="4947758" y="1806183"/>
                  <a:pt x="4939553" y="1810871"/>
                </a:cubicBezTo>
                <a:cubicBezTo>
                  <a:pt x="4926580" y="1818284"/>
                  <a:pt x="4915852" y="1829081"/>
                  <a:pt x="4903694" y="1837765"/>
                </a:cubicBezTo>
                <a:cubicBezTo>
                  <a:pt x="4894927" y="1844027"/>
                  <a:pt x="4885213" y="1848963"/>
                  <a:pt x="4876800" y="1855694"/>
                </a:cubicBezTo>
                <a:cubicBezTo>
                  <a:pt x="4870200" y="1860974"/>
                  <a:pt x="4866119" y="1869275"/>
                  <a:pt x="4858871" y="1873624"/>
                </a:cubicBezTo>
                <a:cubicBezTo>
                  <a:pt x="4850768" y="1878486"/>
                  <a:pt x="4840942" y="1879600"/>
                  <a:pt x="4831977" y="1882588"/>
                </a:cubicBezTo>
                <a:cubicBezTo>
                  <a:pt x="4786544" y="1928021"/>
                  <a:pt x="4845343" y="1874567"/>
                  <a:pt x="4787153" y="1909482"/>
                </a:cubicBezTo>
                <a:cubicBezTo>
                  <a:pt x="4779905" y="1913831"/>
                  <a:pt x="4776472" y="1923063"/>
                  <a:pt x="4769224" y="1927412"/>
                </a:cubicBezTo>
                <a:cubicBezTo>
                  <a:pt x="4759186" y="1933435"/>
                  <a:pt x="4714280" y="1942998"/>
                  <a:pt x="4706471" y="1945341"/>
                </a:cubicBezTo>
                <a:cubicBezTo>
                  <a:pt x="4688369" y="1950772"/>
                  <a:pt x="4670612" y="1957295"/>
                  <a:pt x="4652682" y="1963271"/>
                </a:cubicBezTo>
                <a:lnTo>
                  <a:pt x="4598894" y="1981200"/>
                </a:lnTo>
                <a:cubicBezTo>
                  <a:pt x="4589929" y="1984188"/>
                  <a:pt x="4579863" y="1984923"/>
                  <a:pt x="4572000" y="1990165"/>
                </a:cubicBezTo>
                <a:cubicBezTo>
                  <a:pt x="4534854" y="2014928"/>
                  <a:pt x="4555558" y="2005481"/>
                  <a:pt x="4509247" y="2017059"/>
                </a:cubicBezTo>
                <a:cubicBezTo>
                  <a:pt x="4500282" y="2026024"/>
                  <a:pt x="4493361" y="2037663"/>
                  <a:pt x="4482353" y="2043953"/>
                </a:cubicBezTo>
                <a:cubicBezTo>
                  <a:pt x="4416162" y="2081777"/>
                  <a:pt x="4474130" y="2023133"/>
                  <a:pt x="4419600" y="2070847"/>
                </a:cubicBezTo>
                <a:cubicBezTo>
                  <a:pt x="4403698" y="2084761"/>
                  <a:pt x="4389718" y="2100730"/>
                  <a:pt x="4374777" y="2115671"/>
                </a:cubicBezTo>
                <a:cubicBezTo>
                  <a:pt x="4368800" y="2121648"/>
                  <a:pt x="4364865" y="2130927"/>
                  <a:pt x="4356847" y="2133600"/>
                </a:cubicBezTo>
                <a:lnTo>
                  <a:pt x="4329953" y="2142565"/>
                </a:lnTo>
                <a:cubicBezTo>
                  <a:pt x="4313063" y="2159455"/>
                  <a:pt x="4298632" y="2177403"/>
                  <a:pt x="4276165" y="2187388"/>
                </a:cubicBezTo>
                <a:cubicBezTo>
                  <a:pt x="4258895" y="2195064"/>
                  <a:pt x="4238102" y="2194835"/>
                  <a:pt x="4222377" y="2205318"/>
                </a:cubicBezTo>
                <a:cubicBezTo>
                  <a:pt x="4213412" y="2211294"/>
                  <a:pt x="4205328" y="2218871"/>
                  <a:pt x="4195482" y="2223247"/>
                </a:cubicBezTo>
                <a:cubicBezTo>
                  <a:pt x="4178212" y="2230922"/>
                  <a:pt x="4141694" y="2241176"/>
                  <a:pt x="4141694" y="2241176"/>
                </a:cubicBezTo>
                <a:cubicBezTo>
                  <a:pt x="4106853" y="2276019"/>
                  <a:pt x="4142147" y="2245432"/>
                  <a:pt x="4078941" y="2277035"/>
                </a:cubicBezTo>
                <a:cubicBezTo>
                  <a:pt x="4069304" y="2281853"/>
                  <a:pt x="4061893" y="2290589"/>
                  <a:pt x="4052047" y="2294965"/>
                </a:cubicBezTo>
                <a:cubicBezTo>
                  <a:pt x="4034777" y="2302641"/>
                  <a:pt x="4016188" y="2306918"/>
                  <a:pt x="3998259" y="2312894"/>
                </a:cubicBezTo>
                <a:lnTo>
                  <a:pt x="3971365" y="2321859"/>
                </a:lnTo>
                <a:cubicBezTo>
                  <a:pt x="3962400" y="2330824"/>
                  <a:pt x="3955479" y="2342463"/>
                  <a:pt x="3944471" y="2348753"/>
                </a:cubicBezTo>
                <a:cubicBezTo>
                  <a:pt x="3933773" y="2354866"/>
                  <a:pt x="3918864" y="2350884"/>
                  <a:pt x="3908612" y="2357718"/>
                </a:cubicBezTo>
                <a:cubicBezTo>
                  <a:pt x="3891031" y="2369439"/>
                  <a:pt x="3878729" y="2387600"/>
                  <a:pt x="3863788" y="2402541"/>
                </a:cubicBezTo>
                <a:cubicBezTo>
                  <a:pt x="3857811" y="2408518"/>
                  <a:pt x="3852892" y="2415783"/>
                  <a:pt x="3845859" y="2420471"/>
                </a:cubicBezTo>
                <a:cubicBezTo>
                  <a:pt x="3807846" y="2445813"/>
                  <a:pt x="3828602" y="2433582"/>
                  <a:pt x="3783106" y="2456329"/>
                </a:cubicBezTo>
                <a:cubicBezTo>
                  <a:pt x="3771153" y="2468282"/>
                  <a:pt x="3756624" y="2478123"/>
                  <a:pt x="3747247" y="2492188"/>
                </a:cubicBezTo>
                <a:cubicBezTo>
                  <a:pt x="3741271" y="2501153"/>
                  <a:pt x="3737731" y="2512351"/>
                  <a:pt x="3729318" y="2519082"/>
                </a:cubicBezTo>
                <a:cubicBezTo>
                  <a:pt x="3721939" y="2524985"/>
                  <a:pt x="3711389" y="2525059"/>
                  <a:pt x="3702424" y="2528047"/>
                </a:cubicBezTo>
                <a:cubicBezTo>
                  <a:pt x="3660715" y="2569754"/>
                  <a:pt x="3694629" y="2543494"/>
                  <a:pt x="3585882" y="2554941"/>
                </a:cubicBezTo>
                <a:cubicBezTo>
                  <a:pt x="3561923" y="2557463"/>
                  <a:pt x="3537929" y="2559945"/>
                  <a:pt x="3514165" y="2563906"/>
                </a:cubicBezTo>
                <a:cubicBezTo>
                  <a:pt x="3502012" y="2565932"/>
                  <a:pt x="3490334" y="2570198"/>
                  <a:pt x="3478306" y="2572871"/>
                </a:cubicBezTo>
                <a:cubicBezTo>
                  <a:pt x="3463432" y="2576176"/>
                  <a:pt x="3448423" y="2578847"/>
                  <a:pt x="3433482" y="2581835"/>
                </a:cubicBezTo>
                <a:lnTo>
                  <a:pt x="3352800" y="2635624"/>
                </a:lnTo>
                <a:cubicBezTo>
                  <a:pt x="3343835" y="2641600"/>
                  <a:pt x="3336358" y="2650940"/>
                  <a:pt x="3325906" y="2653553"/>
                </a:cubicBezTo>
                <a:lnTo>
                  <a:pt x="3290047" y="2662518"/>
                </a:lnTo>
                <a:cubicBezTo>
                  <a:pt x="3272118" y="2674471"/>
                  <a:pt x="3256701" y="2691562"/>
                  <a:pt x="3236259" y="2698376"/>
                </a:cubicBezTo>
                <a:cubicBezTo>
                  <a:pt x="3227294" y="2701364"/>
                  <a:pt x="3217817" y="2703115"/>
                  <a:pt x="3209365" y="2707341"/>
                </a:cubicBezTo>
                <a:cubicBezTo>
                  <a:pt x="3139860" y="2742095"/>
                  <a:pt x="3223168" y="2711706"/>
                  <a:pt x="3155577" y="2734235"/>
                </a:cubicBezTo>
                <a:cubicBezTo>
                  <a:pt x="3149600" y="2740212"/>
                  <a:pt x="3144680" y="2747477"/>
                  <a:pt x="3137647" y="2752165"/>
                </a:cubicBezTo>
                <a:cubicBezTo>
                  <a:pt x="3081690" y="2789470"/>
                  <a:pt x="3122701" y="2755155"/>
                  <a:pt x="3074894" y="2779059"/>
                </a:cubicBezTo>
                <a:cubicBezTo>
                  <a:pt x="3065257" y="2783877"/>
                  <a:pt x="3057846" y="2792612"/>
                  <a:pt x="3048000" y="2796988"/>
                </a:cubicBezTo>
                <a:cubicBezTo>
                  <a:pt x="3030730" y="2804664"/>
                  <a:pt x="3009937" y="2804435"/>
                  <a:pt x="2994212" y="2814918"/>
                </a:cubicBezTo>
                <a:cubicBezTo>
                  <a:pt x="2985247" y="2820894"/>
                  <a:pt x="2977164" y="2828471"/>
                  <a:pt x="2967318" y="2832847"/>
                </a:cubicBezTo>
                <a:cubicBezTo>
                  <a:pt x="2950048" y="2840523"/>
                  <a:pt x="2931459" y="2844800"/>
                  <a:pt x="2913530" y="2850776"/>
                </a:cubicBezTo>
                <a:lnTo>
                  <a:pt x="2886635" y="2859741"/>
                </a:lnTo>
                <a:cubicBezTo>
                  <a:pt x="2877670" y="2862729"/>
                  <a:pt x="2868193" y="2864480"/>
                  <a:pt x="2859741" y="2868706"/>
                </a:cubicBezTo>
                <a:lnTo>
                  <a:pt x="2823882" y="2886635"/>
                </a:lnTo>
                <a:cubicBezTo>
                  <a:pt x="2753996" y="2956525"/>
                  <a:pt x="2869505" y="2843354"/>
                  <a:pt x="2779059" y="2922494"/>
                </a:cubicBezTo>
                <a:cubicBezTo>
                  <a:pt x="2763157" y="2936408"/>
                  <a:pt x="2749176" y="2952377"/>
                  <a:pt x="2734235" y="2967318"/>
                </a:cubicBezTo>
                <a:cubicBezTo>
                  <a:pt x="2725270" y="2976283"/>
                  <a:pt x="2719368" y="2990203"/>
                  <a:pt x="2707341" y="2994212"/>
                </a:cubicBezTo>
                <a:lnTo>
                  <a:pt x="2680447" y="3003176"/>
                </a:lnTo>
                <a:cubicBezTo>
                  <a:pt x="2637906" y="3045717"/>
                  <a:pt x="2660625" y="3033689"/>
                  <a:pt x="2617694" y="3048000"/>
                </a:cubicBezTo>
                <a:cubicBezTo>
                  <a:pt x="2586960" y="3094101"/>
                  <a:pt x="2615558" y="3058675"/>
                  <a:pt x="2572871" y="3092824"/>
                </a:cubicBezTo>
                <a:cubicBezTo>
                  <a:pt x="2566271" y="3098104"/>
                  <a:pt x="2562189" y="3106405"/>
                  <a:pt x="2554941" y="3110753"/>
                </a:cubicBezTo>
                <a:cubicBezTo>
                  <a:pt x="2546838" y="3115615"/>
                  <a:pt x="2536499" y="3115492"/>
                  <a:pt x="2528047" y="3119718"/>
                </a:cubicBezTo>
                <a:cubicBezTo>
                  <a:pt x="2518410" y="3124536"/>
                  <a:pt x="2511241" y="3133864"/>
                  <a:pt x="2501153" y="3137647"/>
                </a:cubicBezTo>
                <a:cubicBezTo>
                  <a:pt x="2486886" y="3142997"/>
                  <a:pt x="2471112" y="3142917"/>
                  <a:pt x="2456330" y="3146612"/>
                </a:cubicBezTo>
                <a:cubicBezTo>
                  <a:pt x="2447162" y="3148904"/>
                  <a:pt x="2438400" y="3152588"/>
                  <a:pt x="2429435" y="3155576"/>
                </a:cubicBezTo>
                <a:cubicBezTo>
                  <a:pt x="2423459" y="3161553"/>
                  <a:pt x="2418538" y="3168818"/>
                  <a:pt x="2411506" y="3173506"/>
                </a:cubicBezTo>
                <a:cubicBezTo>
                  <a:pt x="2288137" y="3255754"/>
                  <a:pt x="2397489" y="3176537"/>
                  <a:pt x="2312894" y="3227294"/>
                </a:cubicBezTo>
                <a:cubicBezTo>
                  <a:pt x="2235828" y="3273533"/>
                  <a:pt x="2286309" y="3254085"/>
                  <a:pt x="2232212" y="3272118"/>
                </a:cubicBezTo>
                <a:cubicBezTo>
                  <a:pt x="2145495" y="3337155"/>
                  <a:pt x="2237911" y="3273750"/>
                  <a:pt x="2169459" y="3307976"/>
                </a:cubicBezTo>
                <a:cubicBezTo>
                  <a:pt x="2159822" y="3312794"/>
                  <a:pt x="2152202" y="3321087"/>
                  <a:pt x="2142565" y="3325906"/>
                </a:cubicBezTo>
                <a:cubicBezTo>
                  <a:pt x="2134113" y="3330132"/>
                  <a:pt x="2124519" y="3331553"/>
                  <a:pt x="2115671" y="3334871"/>
                </a:cubicBezTo>
                <a:cubicBezTo>
                  <a:pt x="2100603" y="3340521"/>
                  <a:pt x="2085915" y="3347150"/>
                  <a:pt x="2070847" y="3352800"/>
                </a:cubicBezTo>
                <a:cubicBezTo>
                  <a:pt x="2061999" y="3356118"/>
                  <a:pt x="2052405" y="3357539"/>
                  <a:pt x="2043953" y="3361765"/>
                </a:cubicBezTo>
                <a:cubicBezTo>
                  <a:pt x="2023675" y="3371904"/>
                  <a:pt x="1992229" y="3399009"/>
                  <a:pt x="1981200" y="3415553"/>
                </a:cubicBezTo>
                <a:cubicBezTo>
                  <a:pt x="1969247" y="3433482"/>
                  <a:pt x="1965784" y="3462527"/>
                  <a:pt x="1945341" y="3469341"/>
                </a:cubicBezTo>
                <a:cubicBezTo>
                  <a:pt x="1908226" y="3481713"/>
                  <a:pt x="1926310" y="3473064"/>
                  <a:pt x="1891553" y="3496235"/>
                </a:cubicBezTo>
                <a:cubicBezTo>
                  <a:pt x="1860819" y="3542336"/>
                  <a:pt x="1889417" y="3506910"/>
                  <a:pt x="1846730" y="3541059"/>
                </a:cubicBezTo>
                <a:cubicBezTo>
                  <a:pt x="1840130" y="3546339"/>
                  <a:pt x="1835562" y="3553917"/>
                  <a:pt x="1828800" y="3558988"/>
                </a:cubicBezTo>
                <a:cubicBezTo>
                  <a:pt x="1811561" y="3571917"/>
                  <a:pt x="1790249" y="3579610"/>
                  <a:pt x="1775012" y="3594847"/>
                </a:cubicBezTo>
                <a:cubicBezTo>
                  <a:pt x="1722840" y="3647016"/>
                  <a:pt x="1798052" y="3574152"/>
                  <a:pt x="1730188" y="3630706"/>
                </a:cubicBezTo>
                <a:cubicBezTo>
                  <a:pt x="1720449" y="3638822"/>
                  <a:pt x="1713843" y="3650567"/>
                  <a:pt x="1703294" y="3657600"/>
                </a:cubicBezTo>
                <a:cubicBezTo>
                  <a:pt x="1695431" y="3662842"/>
                  <a:pt x="1685086" y="3662843"/>
                  <a:pt x="1676400" y="3666565"/>
                </a:cubicBezTo>
                <a:cubicBezTo>
                  <a:pt x="1664117" y="3671829"/>
                  <a:pt x="1652494" y="3678518"/>
                  <a:pt x="1640541" y="3684494"/>
                </a:cubicBezTo>
                <a:cubicBezTo>
                  <a:pt x="1631576" y="3693459"/>
                  <a:pt x="1623654" y="3703604"/>
                  <a:pt x="1613647" y="3711388"/>
                </a:cubicBezTo>
                <a:cubicBezTo>
                  <a:pt x="1596638" y="3724618"/>
                  <a:pt x="1577788" y="3735294"/>
                  <a:pt x="1559859" y="3747247"/>
                </a:cubicBezTo>
                <a:cubicBezTo>
                  <a:pt x="1550894" y="3753223"/>
                  <a:pt x="1542602" y="3760358"/>
                  <a:pt x="1532965" y="3765176"/>
                </a:cubicBezTo>
                <a:cubicBezTo>
                  <a:pt x="1509059" y="3777129"/>
                  <a:pt x="1486063" y="3791108"/>
                  <a:pt x="1461247" y="3801035"/>
                </a:cubicBezTo>
                <a:cubicBezTo>
                  <a:pt x="1407650" y="3822475"/>
                  <a:pt x="1431690" y="3813877"/>
                  <a:pt x="1389530" y="3827929"/>
                </a:cubicBezTo>
                <a:cubicBezTo>
                  <a:pt x="1371600" y="3839882"/>
                  <a:pt x="1356871" y="3859562"/>
                  <a:pt x="1335741" y="3863788"/>
                </a:cubicBezTo>
                <a:cubicBezTo>
                  <a:pt x="1200459" y="3890846"/>
                  <a:pt x="1369078" y="3856381"/>
                  <a:pt x="1255059" y="3881718"/>
                </a:cubicBezTo>
                <a:cubicBezTo>
                  <a:pt x="1240185" y="3885023"/>
                  <a:pt x="1224935" y="3886673"/>
                  <a:pt x="1210235" y="3890682"/>
                </a:cubicBezTo>
                <a:cubicBezTo>
                  <a:pt x="1192002" y="3895655"/>
                  <a:pt x="1174376" y="3902636"/>
                  <a:pt x="1156447" y="3908612"/>
                </a:cubicBezTo>
                <a:cubicBezTo>
                  <a:pt x="1147482" y="3911600"/>
                  <a:pt x="1138908" y="3916240"/>
                  <a:pt x="1129553" y="3917576"/>
                </a:cubicBezTo>
                <a:lnTo>
                  <a:pt x="1066800" y="3926541"/>
                </a:lnTo>
                <a:cubicBezTo>
                  <a:pt x="1057835" y="3932518"/>
                  <a:pt x="1049543" y="3939653"/>
                  <a:pt x="1039906" y="3944471"/>
                </a:cubicBezTo>
                <a:cubicBezTo>
                  <a:pt x="1031454" y="3948697"/>
                  <a:pt x="1021115" y="3948573"/>
                  <a:pt x="1013012" y="3953435"/>
                </a:cubicBezTo>
                <a:cubicBezTo>
                  <a:pt x="1005764" y="3957784"/>
                  <a:pt x="1001682" y="3966085"/>
                  <a:pt x="995082" y="3971365"/>
                </a:cubicBezTo>
                <a:cubicBezTo>
                  <a:pt x="986669" y="3978096"/>
                  <a:pt x="976601" y="3982563"/>
                  <a:pt x="968188" y="3989294"/>
                </a:cubicBezTo>
                <a:cubicBezTo>
                  <a:pt x="961588" y="3994574"/>
                  <a:pt x="956859" y="4001944"/>
                  <a:pt x="950259" y="4007224"/>
                </a:cubicBezTo>
                <a:cubicBezTo>
                  <a:pt x="941846" y="4013955"/>
                  <a:pt x="931778" y="4018423"/>
                  <a:pt x="923365" y="4025153"/>
                </a:cubicBezTo>
                <a:cubicBezTo>
                  <a:pt x="916765" y="4030433"/>
                  <a:pt x="910715" y="4036482"/>
                  <a:pt x="905435" y="4043082"/>
                </a:cubicBezTo>
                <a:cubicBezTo>
                  <a:pt x="894160" y="4057175"/>
                  <a:pt x="886226" y="4077916"/>
                  <a:pt x="869577" y="4087906"/>
                </a:cubicBezTo>
                <a:cubicBezTo>
                  <a:pt x="861474" y="4092768"/>
                  <a:pt x="851647" y="4093883"/>
                  <a:pt x="842682" y="4096871"/>
                </a:cubicBezTo>
                <a:cubicBezTo>
                  <a:pt x="802136" y="4157692"/>
                  <a:pt x="822061" y="4135423"/>
                  <a:pt x="788894" y="4168588"/>
                </a:cubicBezTo>
                <a:cubicBezTo>
                  <a:pt x="779929" y="4165600"/>
                  <a:pt x="770103" y="4164486"/>
                  <a:pt x="762000" y="4159624"/>
                </a:cubicBezTo>
                <a:cubicBezTo>
                  <a:pt x="754752" y="4155275"/>
                  <a:pt x="744071" y="4141694"/>
                  <a:pt x="744071" y="414169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response appears to be strongly related to soil map unit!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2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538</Words>
  <Application>Microsoft Office PowerPoint</Application>
  <PresentationFormat>On-screen Show (4:3)</PresentationFormat>
  <Paragraphs>76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On-Farm Response Tests for P &amp; K</vt:lpstr>
      <vt:lpstr>PowerPoint Presentation</vt:lpstr>
      <vt:lpstr>PowerPoint Presentation</vt:lpstr>
      <vt:lpstr>PowerPoint Presentation</vt:lpstr>
      <vt:lpstr>The concept:  0 PK strips…</vt:lpstr>
      <vt:lpstr>…plus yield maps</vt:lpstr>
      <vt:lpstr>Outcome:  low yield response, spatially clustered</vt:lpstr>
      <vt:lpstr>Is yield response predicted by soil test?</vt:lpstr>
      <vt:lpstr>PowerPoint Presentation</vt:lpstr>
      <vt:lpstr>PowerPoint Presentation</vt:lpstr>
      <vt:lpstr>PowerPoint Presentation</vt:lpstr>
      <vt:lpstr>PowerPoint Presentation</vt:lpstr>
      <vt:lpstr>P &amp; K strip trials:  Summary</vt:lpstr>
      <vt:lpstr>Why low yield response to P &amp; K?</vt:lpstr>
      <vt:lpstr>How to make $ with this approach</vt:lpstr>
      <vt:lpstr>PowerPoint Presentation</vt:lpstr>
      <vt:lpstr>Sources of uncertainty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On-Farm Response Tests for P &amp; K</dc:title>
  <dc:creator>Scharf, Peter C.</dc:creator>
  <cp:lastModifiedBy>Scharf, Peter C.</cp:lastModifiedBy>
  <cp:revision>32</cp:revision>
  <dcterms:created xsi:type="dcterms:W3CDTF">2011-10-03T18:53:16Z</dcterms:created>
  <dcterms:modified xsi:type="dcterms:W3CDTF">2011-10-06T21:21:20Z</dcterms:modified>
</cp:coreProperties>
</file>